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sldIdLst>
    <p:sldId id="258" r:id="rId2"/>
    <p:sldId id="259" r:id="rId3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67AD"/>
    <a:srgbClr val="84B818"/>
    <a:srgbClr val="565656"/>
    <a:srgbClr val="00CC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69" autoAdjust="0"/>
    <p:restoredTop sz="94629" autoAdjust="0"/>
  </p:normalViewPr>
  <p:slideViewPr>
    <p:cSldViewPr showGuides="1">
      <p:cViewPr varScale="1">
        <p:scale>
          <a:sx n="139" d="100"/>
          <a:sy n="139" d="100"/>
        </p:scale>
        <p:origin x="396" y="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51520" y="1707654"/>
            <a:ext cx="8640960" cy="1368152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 der Präsentation</a:t>
            </a:r>
            <a:endParaRPr lang="de-DE" dirty="0"/>
          </a:p>
        </p:txBody>
      </p:sp>
      <p:pic>
        <p:nvPicPr>
          <p:cNvPr id="1027" name="Picture 3" descr="Erstes Foto: ein Chemiker im Labor, der eine Schutzbrille trägt und ein Reagenzglas in der Hand hält. Zweites Foto: Mathetower, auf dem sich das grüne TU-Logo dreht. Drittes Foto: zwei Studentinnen und ein Student, die gemeinsam in ein Buch schauen.Viertes Foto: Hängebahn." title="Vier Bilder vom Campus der TU Dortmun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272755"/>
            <a:ext cx="9073008" cy="152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719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915566"/>
            <a:ext cx="8640960" cy="504056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84B81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250825" y="1491630"/>
            <a:ext cx="8642350" cy="3240087"/>
          </a:xfrm>
          <a:prstGeom prst="rect">
            <a:avLst/>
          </a:prstGeom>
        </p:spPr>
        <p:txBody>
          <a:bodyPr/>
          <a:lstStyle>
            <a:lvl1pPr>
              <a:buClr>
                <a:srgbClr val="84B818"/>
              </a:buClr>
              <a:defRPr sz="2400">
                <a:solidFill>
                  <a:srgbClr val="5656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16416" y="4876006"/>
            <a:ext cx="550360" cy="209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4B81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3CECEBB-547B-4598-95D8-3FB4D608B5D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791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251520" y="915566"/>
            <a:ext cx="8640960" cy="504056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84B81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</a:t>
            </a:r>
            <a:endParaRPr lang="de-DE" dirty="0"/>
          </a:p>
        </p:txBody>
      </p:sp>
      <p:sp>
        <p:nvSpPr>
          <p:cNvPr id="10" name="Inhaltsplatzhalter 2"/>
          <p:cNvSpPr>
            <a:spLocks noGrp="1"/>
          </p:cNvSpPr>
          <p:nvPr>
            <p:ph sz="half" idx="12"/>
          </p:nvPr>
        </p:nvSpPr>
        <p:spPr>
          <a:xfrm>
            <a:off x="251520" y="1491631"/>
            <a:ext cx="4104456" cy="3232454"/>
          </a:xfrm>
          <a:prstGeom prst="rect">
            <a:avLst/>
          </a:prstGeom>
        </p:spPr>
        <p:txBody>
          <a:bodyPr/>
          <a:lstStyle>
            <a:lvl1pPr>
              <a:buClr>
                <a:srgbClr val="84B818"/>
              </a:buClr>
              <a:defRPr sz="2400">
                <a:solidFill>
                  <a:srgbClr val="5656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sz="half" idx="11"/>
          </p:nvPr>
        </p:nvSpPr>
        <p:spPr>
          <a:xfrm>
            <a:off x="4788024" y="1491631"/>
            <a:ext cx="4104456" cy="3232454"/>
          </a:xfrm>
          <a:prstGeom prst="rect">
            <a:avLst/>
          </a:prstGeom>
        </p:spPr>
        <p:txBody>
          <a:bodyPr/>
          <a:lstStyle>
            <a:lvl1pPr>
              <a:buClr>
                <a:srgbClr val="84B818"/>
              </a:buClr>
              <a:defRPr sz="2400">
                <a:solidFill>
                  <a:srgbClr val="5656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kkurat" panose="02000503040000020004" pitchFamily="2" charset="0"/>
              </a:defRPr>
            </a:lvl2pPr>
            <a:lvl3pPr>
              <a:defRPr sz="2000">
                <a:latin typeface="Akkurat" panose="02000503040000020004" pitchFamily="2" charset="0"/>
              </a:defRPr>
            </a:lvl3pPr>
            <a:lvl4pPr>
              <a:defRPr sz="1800">
                <a:latin typeface="Akkurat" panose="02000503040000020004" pitchFamily="2" charset="0"/>
              </a:defRPr>
            </a:lvl4pPr>
            <a:lvl5pPr>
              <a:defRPr sz="1800">
                <a:latin typeface="Akkurat" panose="02000503040000020004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98352" y="4894008"/>
            <a:ext cx="550360" cy="209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4B81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3CECEBB-547B-4598-95D8-3FB4D608B5D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2520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251520" y="915566"/>
            <a:ext cx="8640960" cy="504056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84B81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</a:t>
            </a:r>
            <a:endParaRPr lang="de-DE" dirty="0"/>
          </a:p>
        </p:txBody>
      </p:sp>
      <p:sp>
        <p:nvSpPr>
          <p:cNvPr id="7" name="Bildplatzhalter 2"/>
          <p:cNvSpPr>
            <a:spLocks noGrp="1"/>
          </p:cNvSpPr>
          <p:nvPr>
            <p:ph type="pic" idx="1"/>
          </p:nvPr>
        </p:nvSpPr>
        <p:spPr>
          <a:xfrm>
            <a:off x="251522" y="1491630"/>
            <a:ext cx="4104453" cy="32259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 smtClean="0"/>
              <a:t>Bild</a:t>
            </a:r>
            <a:endParaRPr lang="de-DE" dirty="0"/>
          </a:p>
        </p:txBody>
      </p:sp>
      <p:sp>
        <p:nvSpPr>
          <p:cNvPr id="8" name="Inhaltsplatzhalter 2"/>
          <p:cNvSpPr>
            <a:spLocks noGrp="1"/>
          </p:cNvSpPr>
          <p:nvPr>
            <p:ph sz="half" idx="11"/>
          </p:nvPr>
        </p:nvSpPr>
        <p:spPr>
          <a:xfrm>
            <a:off x="4788024" y="1491631"/>
            <a:ext cx="4104456" cy="3232454"/>
          </a:xfrm>
          <a:prstGeom prst="rect">
            <a:avLst/>
          </a:prstGeom>
        </p:spPr>
        <p:txBody>
          <a:bodyPr/>
          <a:lstStyle>
            <a:lvl1pPr>
              <a:buClr>
                <a:srgbClr val="84B818"/>
              </a:buClr>
              <a:defRPr sz="2400">
                <a:solidFill>
                  <a:srgbClr val="5656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kkurat" panose="02000503040000020004" pitchFamily="2" charset="0"/>
              </a:defRPr>
            </a:lvl2pPr>
            <a:lvl3pPr>
              <a:defRPr sz="2000">
                <a:latin typeface="Akkurat" panose="02000503040000020004" pitchFamily="2" charset="0"/>
              </a:defRPr>
            </a:lvl3pPr>
            <a:lvl4pPr>
              <a:defRPr sz="1800">
                <a:latin typeface="Akkurat" panose="02000503040000020004" pitchFamily="2" charset="0"/>
              </a:defRPr>
            </a:lvl4pPr>
            <a:lvl5pPr>
              <a:defRPr sz="1800">
                <a:latin typeface="Akkurat" panose="02000503040000020004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98352" y="4894008"/>
            <a:ext cx="550360" cy="209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4B81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3CECEBB-547B-4598-95D8-3FB4D608B5D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4934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alte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251520" y="915566"/>
            <a:ext cx="8640960" cy="504056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84B81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</a:t>
            </a:r>
            <a:endParaRPr lang="de-DE" dirty="0"/>
          </a:p>
        </p:txBody>
      </p:sp>
      <p:sp>
        <p:nvSpPr>
          <p:cNvPr id="8" name="Inhaltsplatzhalter 2"/>
          <p:cNvSpPr>
            <a:spLocks noGrp="1"/>
          </p:cNvSpPr>
          <p:nvPr>
            <p:ph sz="half" idx="11"/>
          </p:nvPr>
        </p:nvSpPr>
        <p:spPr>
          <a:xfrm>
            <a:off x="251520" y="1491631"/>
            <a:ext cx="4104456" cy="3232454"/>
          </a:xfrm>
          <a:prstGeom prst="rect">
            <a:avLst/>
          </a:prstGeom>
        </p:spPr>
        <p:txBody>
          <a:bodyPr/>
          <a:lstStyle>
            <a:lvl1pPr>
              <a:buClr>
                <a:srgbClr val="84B818"/>
              </a:buClr>
              <a:defRPr sz="2400">
                <a:solidFill>
                  <a:srgbClr val="5656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kkurat" panose="02000503040000020004" pitchFamily="2" charset="0"/>
              </a:defRPr>
            </a:lvl2pPr>
            <a:lvl3pPr>
              <a:defRPr sz="2000">
                <a:latin typeface="Akkurat" panose="02000503040000020004" pitchFamily="2" charset="0"/>
              </a:defRPr>
            </a:lvl3pPr>
            <a:lvl4pPr>
              <a:defRPr sz="1800">
                <a:latin typeface="Akkurat" panose="02000503040000020004" pitchFamily="2" charset="0"/>
              </a:defRPr>
            </a:lvl4pPr>
            <a:lvl5pPr>
              <a:defRPr sz="1800">
                <a:latin typeface="Akkurat" panose="02000503040000020004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7" name="Bildplatzhalter 2"/>
          <p:cNvSpPr>
            <a:spLocks noGrp="1"/>
          </p:cNvSpPr>
          <p:nvPr>
            <p:ph type="pic" idx="1"/>
          </p:nvPr>
        </p:nvSpPr>
        <p:spPr>
          <a:xfrm>
            <a:off x="4788027" y="1493476"/>
            <a:ext cx="4104453" cy="32259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z="2400" dirty="0" smtClean="0"/>
              <a:t>Bild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98352" y="4894008"/>
            <a:ext cx="550360" cy="209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4B81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3CECEBB-547B-4598-95D8-3FB4D608B5D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7243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+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251520" y="915566"/>
            <a:ext cx="8640960" cy="504056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84B81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</a:t>
            </a:r>
            <a:endParaRPr lang="de-DE" dirty="0"/>
          </a:p>
        </p:txBody>
      </p:sp>
      <p:sp>
        <p:nvSpPr>
          <p:cNvPr id="10" name="Bildplatzhalter 2"/>
          <p:cNvSpPr>
            <a:spLocks noGrp="1"/>
          </p:cNvSpPr>
          <p:nvPr>
            <p:ph type="pic" idx="10"/>
          </p:nvPr>
        </p:nvSpPr>
        <p:spPr>
          <a:xfrm>
            <a:off x="251520" y="1491630"/>
            <a:ext cx="4104453" cy="32259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 smtClean="0"/>
              <a:t>Bild</a:t>
            </a:r>
            <a:endParaRPr lang="de-DE" dirty="0"/>
          </a:p>
        </p:txBody>
      </p:sp>
      <p:sp>
        <p:nvSpPr>
          <p:cNvPr id="9" name="Bildplatzhalter 2"/>
          <p:cNvSpPr>
            <a:spLocks noGrp="1"/>
          </p:cNvSpPr>
          <p:nvPr>
            <p:ph type="pic" idx="1"/>
          </p:nvPr>
        </p:nvSpPr>
        <p:spPr>
          <a:xfrm>
            <a:off x="4788027" y="1493476"/>
            <a:ext cx="4104453" cy="32259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Bild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98352" y="4894008"/>
            <a:ext cx="550360" cy="209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4B81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3CECEBB-547B-4598-95D8-3FB4D608B5D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718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251520" y="915566"/>
            <a:ext cx="8640960" cy="504056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84B81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51520" y="1491630"/>
            <a:ext cx="8640960" cy="3240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 smtClean="0"/>
              <a:t>Bild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44408" y="4876006"/>
            <a:ext cx="550360" cy="209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4B81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3CECEBB-547B-4598-95D8-3FB4D608B5D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1231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ußenbereich der Mensa, im Hintergrund der Mathe-Tower, auf dem sich das grüne TU-Logo dreht." title="Campus der TU Dortmund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90" b="7297"/>
          <a:stretch/>
        </p:blipFill>
        <p:spPr bwMode="auto">
          <a:xfrm>
            <a:off x="972344" y="951655"/>
            <a:ext cx="7199312" cy="334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380"/>
          <a:stretch/>
        </p:blipFill>
        <p:spPr bwMode="auto">
          <a:xfrm>
            <a:off x="1423511" y="4272166"/>
            <a:ext cx="591654" cy="41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1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380"/>
          <a:stretch/>
        </p:blipFill>
        <p:spPr bwMode="auto">
          <a:xfrm rot="10800000">
            <a:off x="7143817" y="4316877"/>
            <a:ext cx="591654" cy="41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 userDrawn="1"/>
        </p:nvSpPr>
        <p:spPr>
          <a:xfrm>
            <a:off x="0" y="429994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rgbClr val="5656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www.tu-dortmund.de </a:t>
            </a:r>
            <a:endParaRPr lang="de-DE" dirty="0">
              <a:solidFill>
                <a:srgbClr val="5656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729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4" y="17826"/>
            <a:ext cx="2850802" cy="784016"/>
          </a:xfrm>
          <a:prstGeom prst="rect">
            <a:avLst/>
          </a:prstGeom>
        </p:spPr>
      </p:pic>
      <p:cxnSp>
        <p:nvCxnSpPr>
          <p:cNvPr id="9" name="Gerade Verbindung 8"/>
          <p:cNvCxnSpPr/>
          <p:nvPr userDrawn="1"/>
        </p:nvCxnSpPr>
        <p:spPr>
          <a:xfrm>
            <a:off x="-2390" y="810102"/>
            <a:ext cx="9194688" cy="1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Rectangle 4"/>
          <p:cNvSpPr txBox="1">
            <a:spLocks noChangeArrowheads="1"/>
          </p:cNvSpPr>
          <p:nvPr userDrawn="1"/>
        </p:nvSpPr>
        <p:spPr>
          <a:xfrm>
            <a:off x="137567" y="4764596"/>
            <a:ext cx="3056704" cy="25542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de-DE"/>
            </a:defPPr>
            <a:lvl1pPr marL="0" algn="l" defTabSz="914400" rtl="0" eaLnBrk="0" latin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1800" kern="1200">
                <a:solidFill>
                  <a:srgbClr val="565656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6323"/>
            <a:ext cx="2346199" cy="66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342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40" r:id="rId2"/>
    <p:sldLayoutId id="2147483722" r:id="rId3"/>
    <p:sldLayoutId id="2147483738" r:id="rId4"/>
    <p:sldLayoutId id="2147483723" r:id="rId5"/>
    <p:sldLayoutId id="2147483737" r:id="rId6"/>
    <p:sldLayoutId id="2147483725" r:id="rId7"/>
    <p:sldLayoutId id="2147483741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prache-verbindet.net/#sprach-scouts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5" r="7700"/>
          <a:stretch/>
        </p:blipFill>
        <p:spPr>
          <a:xfrm>
            <a:off x="251519" y="1563638"/>
            <a:ext cx="2993167" cy="18002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Was ist </a:t>
            </a:r>
            <a:r>
              <a:rPr lang="de-DE" dirty="0" smtClean="0"/>
              <a:t>„Sprache verbindet“?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half" idx="11"/>
          </p:nvPr>
        </p:nvSpPr>
        <p:spPr>
          <a:xfrm>
            <a:off x="3305102" y="1576679"/>
            <a:ext cx="5587378" cy="1139086"/>
          </a:xfrm>
        </p:spPr>
        <p:txBody>
          <a:bodyPr/>
          <a:lstStyle/>
          <a:p>
            <a:pPr marL="0" indent="0" algn="r">
              <a:buNone/>
            </a:pPr>
            <a:r>
              <a:rPr lang="de-DE" sz="2200" dirty="0" smtClean="0"/>
              <a:t>Das Projekt „Sprache verbindet“ der Rotary Clubs unterstützt </a:t>
            </a:r>
            <a:r>
              <a:rPr lang="de-DE" sz="2200" b="1" dirty="0" smtClean="0"/>
              <a:t>Sprachförderung</a:t>
            </a:r>
            <a:r>
              <a:rPr lang="de-DE" sz="2200" dirty="0" smtClean="0"/>
              <a:t> </a:t>
            </a:r>
            <a:r>
              <a:rPr lang="de-DE" sz="2200" dirty="0" smtClean="0"/>
              <a:t>durch </a:t>
            </a:r>
            <a:r>
              <a:rPr lang="de-DE" sz="2200" b="1" dirty="0" smtClean="0"/>
              <a:t>spielerisches Lernen</a:t>
            </a:r>
            <a:r>
              <a:rPr lang="de-DE" sz="2200" dirty="0" smtClean="0"/>
              <a:t>.</a:t>
            </a:r>
          </a:p>
        </p:txBody>
      </p:sp>
      <p:sp>
        <p:nvSpPr>
          <p:cNvPr id="6" name="Inhaltsplatzhalter 4"/>
          <p:cNvSpPr txBox="1">
            <a:spLocks/>
          </p:cNvSpPr>
          <p:nvPr/>
        </p:nvSpPr>
        <p:spPr>
          <a:xfrm>
            <a:off x="174004" y="4153322"/>
            <a:ext cx="5382711" cy="123676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84B818"/>
              </a:buClr>
              <a:buFont typeface="Arial" panose="020B0604020202020204" pitchFamily="34" charset="0"/>
              <a:buChar char="•"/>
              <a:defRPr sz="2400" kern="1200">
                <a:solidFill>
                  <a:srgbClr val="56565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kkurat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kkurat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kkurat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kkurat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2200" b="1" dirty="0" smtClean="0"/>
              <a:t>Sprache</a:t>
            </a:r>
            <a:r>
              <a:rPr lang="de-DE" sz="2200" dirty="0" smtClean="0"/>
              <a:t> bildet die </a:t>
            </a:r>
            <a:r>
              <a:rPr lang="de-DE" sz="2200" b="1" dirty="0" smtClean="0"/>
              <a:t>Grundvoraussetzung </a:t>
            </a:r>
            <a:r>
              <a:rPr lang="de-DE" sz="2200" dirty="0" smtClean="0"/>
              <a:t>für Erfolg in Schule und Beruf.</a:t>
            </a:r>
            <a:endParaRPr lang="de-DE" sz="2200" dirty="0"/>
          </a:p>
        </p:txBody>
      </p:sp>
      <p:grpSp>
        <p:nvGrpSpPr>
          <p:cNvPr id="27" name="Gruppieren 26"/>
          <p:cNvGrpSpPr/>
          <p:nvPr/>
        </p:nvGrpSpPr>
        <p:grpSpPr>
          <a:xfrm>
            <a:off x="5652120" y="2872822"/>
            <a:ext cx="3300776" cy="1960284"/>
            <a:chOff x="5815653" y="2630963"/>
            <a:chExt cx="3146936" cy="2360042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5653" y="2630963"/>
              <a:ext cx="3146936" cy="2360042"/>
            </a:xfrm>
            <a:prstGeom prst="rect">
              <a:avLst/>
            </a:prstGeom>
          </p:spPr>
        </p:pic>
        <p:sp>
          <p:nvSpPr>
            <p:cNvPr id="13" name="Freihandform 12"/>
            <p:cNvSpPr/>
            <p:nvPr/>
          </p:nvSpPr>
          <p:spPr>
            <a:xfrm>
              <a:off x="6760438" y="3413125"/>
              <a:ext cx="1167537" cy="762000"/>
            </a:xfrm>
            <a:custGeom>
              <a:avLst/>
              <a:gdLst>
                <a:gd name="connsiteX0" fmla="*/ 129312 w 1167537"/>
                <a:gd name="connsiteY0" fmla="*/ 133350 h 762000"/>
                <a:gd name="connsiteX1" fmla="*/ 129312 w 1167537"/>
                <a:gd name="connsiteY1" fmla="*/ 133350 h 762000"/>
                <a:gd name="connsiteX2" fmla="*/ 192812 w 1167537"/>
                <a:gd name="connsiteY2" fmla="*/ 130175 h 762000"/>
                <a:gd name="connsiteX3" fmla="*/ 227737 w 1167537"/>
                <a:gd name="connsiteY3" fmla="*/ 114300 h 762000"/>
                <a:gd name="connsiteX4" fmla="*/ 253137 w 1167537"/>
                <a:gd name="connsiteY4" fmla="*/ 111125 h 762000"/>
                <a:gd name="connsiteX5" fmla="*/ 272187 w 1167537"/>
                <a:gd name="connsiteY5" fmla="*/ 104775 h 762000"/>
                <a:gd name="connsiteX6" fmla="*/ 281712 w 1167537"/>
                <a:gd name="connsiteY6" fmla="*/ 101600 h 762000"/>
                <a:gd name="connsiteX7" fmla="*/ 303937 w 1167537"/>
                <a:gd name="connsiteY7" fmla="*/ 88900 h 762000"/>
                <a:gd name="connsiteX8" fmla="*/ 313462 w 1167537"/>
                <a:gd name="connsiteY8" fmla="*/ 85725 h 762000"/>
                <a:gd name="connsiteX9" fmla="*/ 342037 w 1167537"/>
                <a:gd name="connsiteY9" fmla="*/ 53975 h 762000"/>
                <a:gd name="connsiteX10" fmla="*/ 351562 w 1167537"/>
                <a:gd name="connsiteY10" fmla="*/ 44450 h 762000"/>
                <a:gd name="connsiteX11" fmla="*/ 361087 w 1167537"/>
                <a:gd name="connsiteY11" fmla="*/ 34925 h 762000"/>
                <a:gd name="connsiteX12" fmla="*/ 370612 w 1167537"/>
                <a:gd name="connsiteY12" fmla="*/ 22225 h 762000"/>
                <a:gd name="connsiteX13" fmla="*/ 386487 w 1167537"/>
                <a:gd name="connsiteY13" fmla="*/ 6350 h 762000"/>
                <a:gd name="connsiteX14" fmla="*/ 430937 w 1167537"/>
                <a:gd name="connsiteY14" fmla="*/ 0 h 762000"/>
                <a:gd name="connsiteX15" fmla="*/ 557937 w 1167537"/>
                <a:gd name="connsiteY15" fmla="*/ 3175 h 762000"/>
                <a:gd name="connsiteX16" fmla="*/ 567462 w 1167537"/>
                <a:gd name="connsiteY16" fmla="*/ 6350 h 762000"/>
                <a:gd name="connsiteX17" fmla="*/ 583337 w 1167537"/>
                <a:gd name="connsiteY17" fmla="*/ 9525 h 762000"/>
                <a:gd name="connsiteX18" fmla="*/ 605562 w 1167537"/>
                <a:gd name="connsiteY18" fmla="*/ 15875 h 762000"/>
                <a:gd name="connsiteX19" fmla="*/ 615087 w 1167537"/>
                <a:gd name="connsiteY19" fmla="*/ 22225 h 762000"/>
                <a:gd name="connsiteX20" fmla="*/ 627787 w 1167537"/>
                <a:gd name="connsiteY20" fmla="*/ 25400 h 762000"/>
                <a:gd name="connsiteX21" fmla="*/ 637312 w 1167537"/>
                <a:gd name="connsiteY21" fmla="*/ 28575 h 762000"/>
                <a:gd name="connsiteX22" fmla="*/ 672237 w 1167537"/>
                <a:gd name="connsiteY22" fmla="*/ 44450 h 762000"/>
                <a:gd name="connsiteX23" fmla="*/ 691287 w 1167537"/>
                <a:gd name="connsiteY23" fmla="*/ 57150 h 762000"/>
                <a:gd name="connsiteX24" fmla="*/ 700812 w 1167537"/>
                <a:gd name="connsiteY24" fmla="*/ 66675 h 762000"/>
                <a:gd name="connsiteX25" fmla="*/ 710337 w 1167537"/>
                <a:gd name="connsiteY25" fmla="*/ 95250 h 762000"/>
                <a:gd name="connsiteX26" fmla="*/ 713512 w 1167537"/>
                <a:gd name="connsiteY26" fmla="*/ 104775 h 762000"/>
                <a:gd name="connsiteX27" fmla="*/ 723037 w 1167537"/>
                <a:gd name="connsiteY27" fmla="*/ 117475 h 762000"/>
                <a:gd name="connsiteX28" fmla="*/ 738912 w 1167537"/>
                <a:gd name="connsiteY28" fmla="*/ 136525 h 762000"/>
                <a:gd name="connsiteX29" fmla="*/ 754787 w 1167537"/>
                <a:gd name="connsiteY29" fmla="*/ 146050 h 762000"/>
                <a:gd name="connsiteX30" fmla="*/ 764312 w 1167537"/>
                <a:gd name="connsiteY30" fmla="*/ 152400 h 762000"/>
                <a:gd name="connsiteX31" fmla="*/ 777012 w 1167537"/>
                <a:gd name="connsiteY31" fmla="*/ 158750 h 762000"/>
                <a:gd name="connsiteX32" fmla="*/ 796062 w 1167537"/>
                <a:gd name="connsiteY32" fmla="*/ 168275 h 762000"/>
                <a:gd name="connsiteX33" fmla="*/ 821462 w 1167537"/>
                <a:gd name="connsiteY33" fmla="*/ 180975 h 762000"/>
                <a:gd name="connsiteX34" fmla="*/ 840512 w 1167537"/>
                <a:gd name="connsiteY34" fmla="*/ 184150 h 762000"/>
                <a:gd name="connsiteX35" fmla="*/ 865912 w 1167537"/>
                <a:gd name="connsiteY35" fmla="*/ 193675 h 762000"/>
                <a:gd name="connsiteX36" fmla="*/ 878612 w 1167537"/>
                <a:gd name="connsiteY36" fmla="*/ 200025 h 762000"/>
                <a:gd name="connsiteX37" fmla="*/ 907187 w 1167537"/>
                <a:gd name="connsiteY37" fmla="*/ 206375 h 762000"/>
                <a:gd name="connsiteX38" fmla="*/ 926237 w 1167537"/>
                <a:gd name="connsiteY38" fmla="*/ 212725 h 762000"/>
                <a:gd name="connsiteX39" fmla="*/ 935762 w 1167537"/>
                <a:gd name="connsiteY39" fmla="*/ 215900 h 762000"/>
                <a:gd name="connsiteX40" fmla="*/ 948462 w 1167537"/>
                <a:gd name="connsiteY40" fmla="*/ 222250 h 762000"/>
                <a:gd name="connsiteX41" fmla="*/ 977037 w 1167537"/>
                <a:gd name="connsiteY41" fmla="*/ 228600 h 762000"/>
                <a:gd name="connsiteX42" fmla="*/ 996087 w 1167537"/>
                <a:gd name="connsiteY42" fmla="*/ 238125 h 762000"/>
                <a:gd name="connsiteX43" fmla="*/ 1018312 w 1167537"/>
                <a:gd name="connsiteY43" fmla="*/ 247650 h 762000"/>
                <a:gd name="connsiteX44" fmla="*/ 1037362 w 1167537"/>
                <a:gd name="connsiteY44" fmla="*/ 260350 h 762000"/>
                <a:gd name="connsiteX45" fmla="*/ 1046887 w 1167537"/>
                <a:gd name="connsiteY45" fmla="*/ 266700 h 762000"/>
                <a:gd name="connsiteX46" fmla="*/ 1069112 w 1167537"/>
                <a:gd name="connsiteY46" fmla="*/ 276225 h 762000"/>
                <a:gd name="connsiteX47" fmla="*/ 1104037 w 1167537"/>
                <a:gd name="connsiteY47" fmla="*/ 304800 h 762000"/>
                <a:gd name="connsiteX48" fmla="*/ 1116737 w 1167537"/>
                <a:gd name="connsiteY48" fmla="*/ 314325 h 762000"/>
                <a:gd name="connsiteX49" fmla="*/ 1138962 w 1167537"/>
                <a:gd name="connsiteY49" fmla="*/ 330200 h 762000"/>
                <a:gd name="connsiteX50" fmla="*/ 1148487 w 1167537"/>
                <a:gd name="connsiteY50" fmla="*/ 336550 h 762000"/>
                <a:gd name="connsiteX51" fmla="*/ 1164362 w 1167537"/>
                <a:gd name="connsiteY51" fmla="*/ 355600 h 762000"/>
                <a:gd name="connsiteX52" fmla="*/ 1167537 w 1167537"/>
                <a:gd name="connsiteY52" fmla="*/ 365125 h 762000"/>
                <a:gd name="connsiteX53" fmla="*/ 1164362 w 1167537"/>
                <a:gd name="connsiteY53" fmla="*/ 412750 h 762000"/>
                <a:gd name="connsiteX54" fmla="*/ 1154837 w 1167537"/>
                <a:gd name="connsiteY54" fmla="*/ 422275 h 762000"/>
                <a:gd name="connsiteX55" fmla="*/ 1123087 w 1167537"/>
                <a:gd name="connsiteY55" fmla="*/ 457200 h 762000"/>
                <a:gd name="connsiteX56" fmla="*/ 1110387 w 1167537"/>
                <a:gd name="connsiteY56" fmla="*/ 463550 h 762000"/>
                <a:gd name="connsiteX57" fmla="*/ 1104037 w 1167537"/>
                <a:gd name="connsiteY57" fmla="*/ 473075 h 762000"/>
                <a:gd name="connsiteX58" fmla="*/ 1084987 w 1167537"/>
                <a:gd name="connsiteY58" fmla="*/ 488950 h 762000"/>
                <a:gd name="connsiteX59" fmla="*/ 1075462 w 1167537"/>
                <a:gd name="connsiteY59" fmla="*/ 492125 h 762000"/>
                <a:gd name="connsiteX60" fmla="*/ 1059587 w 1167537"/>
                <a:gd name="connsiteY60" fmla="*/ 511175 h 762000"/>
                <a:gd name="connsiteX61" fmla="*/ 1069112 w 1167537"/>
                <a:gd name="connsiteY61" fmla="*/ 549275 h 762000"/>
                <a:gd name="connsiteX62" fmla="*/ 1078637 w 1167537"/>
                <a:gd name="connsiteY62" fmla="*/ 558800 h 762000"/>
                <a:gd name="connsiteX63" fmla="*/ 1075462 w 1167537"/>
                <a:gd name="connsiteY63" fmla="*/ 622300 h 762000"/>
                <a:gd name="connsiteX64" fmla="*/ 1065937 w 1167537"/>
                <a:gd name="connsiteY64" fmla="*/ 635000 h 762000"/>
                <a:gd name="connsiteX65" fmla="*/ 1056412 w 1167537"/>
                <a:gd name="connsiteY65" fmla="*/ 654050 h 762000"/>
                <a:gd name="connsiteX66" fmla="*/ 1053237 w 1167537"/>
                <a:gd name="connsiteY66" fmla="*/ 663575 h 762000"/>
                <a:gd name="connsiteX67" fmla="*/ 1040537 w 1167537"/>
                <a:gd name="connsiteY67" fmla="*/ 682625 h 762000"/>
                <a:gd name="connsiteX68" fmla="*/ 1034187 w 1167537"/>
                <a:gd name="connsiteY68" fmla="*/ 692150 h 762000"/>
                <a:gd name="connsiteX69" fmla="*/ 1024662 w 1167537"/>
                <a:gd name="connsiteY69" fmla="*/ 701675 h 762000"/>
                <a:gd name="connsiteX70" fmla="*/ 1018312 w 1167537"/>
                <a:gd name="connsiteY70" fmla="*/ 714375 h 762000"/>
                <a:gd name="connsiteX71" fmla="*/ 1002437 w 1167537"/>
                <a:gd name="connsiteY71" fmla="*/ 736600 h 762000"/>
                <a:gd name="connsiteX72" fmla="*/ 992912 w 1167537"/>
                <a:gd name="connsiteY72" fmla="*/ 742950 h 762000"/>
                <a:gd name="connsiteX73" fmla="*/ 967512 w 1167537"/>
                <a:gd name="connsiteY73" fmla="*/ 752475 h 762000"/>
                <a:gd name="connsiteX74" fmla="*/ 945287 w 1167537"/>
                <a:gd name="connsiteY74" fmla="*/ 758825 h 762000"/>
                <a:gd name="connsiteX75" fmla="*/ 923062 w 1167537"/>
                <a:gd name="connsiteY75" fmla="*/ 762000 h 762000"/>
                <a:gd name="connsiteX76" fmla="*/ 834162 w 1167537"/>
                <a:gd name="connsiteY76" fmla="*/ 755650 h 762000"/>
                <a:gd name="connsiteX77" fmla="*/ 824637 w 1167537"/>
                <a:gd name="connsiteY77" fmla="*/ 752475 h 762000"/>
                <a:gd name="connsiteX78" fmla="*/ 811937 w 1167537"/>
                <a:gd name="connsiteY78" fmla="*/ 749300 h 762000"/>
                <a:gd name="connsiteX79" fmla="*/ 796062 w 1167537"/>
                <a:gd name="connsiteY79" fmla="*/ 733425 h 762000"/>
                <a:gd name="connsiteX80" fmla="*/ 773837 w 1167537"/>
                <a:gd name="connsiteY80" fmla="*/ 714375 h 762000"/>
                <a:gd name="connsiteX81" fmla="*/ 754787 w 1167537"/>
                <a:gd name="connsiteY81" fmla="*/ 701675 h 762000"/>
                <a:gd name="connsiteX82" fmla="*/ 745262 w 1167537"/>
                <a:gd name="connsiteY82" fmla="*/ 695325 h 762000"/>
                <a:gd name="connsiteX83" fmla="*/ 732562 w 1167537"/>
                <a:gd name="connsiteY83" fmla="*/ 688975 h 762000"/>
                <a:gd name="connsiteX84" fmla="*/ 723037 w 1167537"/>
                <a:gd name="connsiteY84" fmla="*/ 682625 h 762000"/>
                <a:gd name="connsiteX85" fmla="*/ 681762 w 1167537"/>
                <a:gd name="connsiteY85" fmla="*/ 673100 h 762000"/>
                <a:gd name="connsiteX86" fmla="*/ 662712 w 1167537"/>
                <a:gd name="connsiteY86" fmla="*/ 660400 h 762000"/>
                <a:gd name="connsiteX87" fmla="*/ 650012 w 1167537"/>
                <a:gd name="connsiteY87" fmla="*/ 657225 h 762000"/>
                <a:gd name="connsiteX88" fmla="*/ 634137 w 1167537"/>
                <a:gd name="connsiteY88" fmla="*/ 650875 h 762000"/>
                <a:gd name="connsiteX89" fmla="*/ 615087 w 1167537"/>
                <a:gd name="connsiteY89" fmla="*/ 635000 h 762000"/>
                <a:gd name="connsiteX90" fmla="*/ 605562 w 1167537"/>
                <a:gd name="connsiteY90" fmla="*/ 631825 h 762000"/>
                <a:gd name="connsiteX91" fmla="*/ 596037 w 1167537"/>
                <a:gd name="connsiteY91" fmla="*/ 622300 h 762000"/>
                <a:gd name="connsiteX92" fmla="*/ 586512 w 1167537"/>
                <a:gd name="connsiteY92" fmla="*/ 619125 h 762000"/>
                <a:gd name="connsiteX93" fmla="*/ 576987 w 1167537"/>
                <a:gd name="connsiteY93" fmla="*/ 612775 h 762000"/>
                <a:gd name="connsiteX94" fmla="*/ 567462 w 1167537"/>
                <a:gd name="connsiteY94" fmla="*/ 609600 h 762000"/>
                <a:gd name="connsiteX95" fmla="*/ 548412 w 1167537"/>
                <a:gd name="connsiteY95" fmla="*/ 600075 h 762000"/>
                <a:gd name="connsiteX96" fmla="*/ 538887 w 1167537"/>
                <a:gd name="connsiteY96" fmla="*/ 590550 h 762000"/>
                <a:gd name="connsiteX97" fmla="*/ 529362 w 1167537"/>
                <a:gd name="connsiteY97" fmla="*/ 587375 h 762000"/>
                <a:gd name="connsiteX98" fmla="*/ 503962 w 1167537"/>
                <a:gd name="connsiteY98" fmla="*/ 577850 h 762000"/>
                <a:gd name="connsiteX99" fmla="*/ 484912 w 1167537"/>
                <a:gd name="connsiteY99" fmla="*/ 568325 h 762000"/>
                <a:gd name="connsiteX100" fmla="*/ 465862 w 1167537"/>
                <a:gd name="connsiteY100" fmla="*/ 558800 h 762000"/>
                <a:gd name="connsiteX101" fmla="*/ 437287 w 1167537"/>
                <a:gd name="connsiteY101" fmla="*/ 536575 h 762000"/>
                <a:gd name="connsiteX102" fmla="*/ 427762 w 1167537"/>
                <a:gd name="connsiteY102" fmla="*/ 530225 h 762000"/>
                <a:gd name="connsiteX103" fmla="*/ 418237 w 1167537"/>
                <a:gd name="connsiteY103" fmla="*/ 523875 h 762000"/>
                <a:gd name="connsiteX104" fmla="*/ 399187 w 1167537"/>
                <a:gd name="connsiteY104" fmla="*/ 517525 h 762000"/>
                <a:gd name="connsiteX105" fmla="*/ 386487 w 1167537"/>
                <a:gd name="connsiteY105" fmla="*/ 511175 h 762000"/>
                <a:gd name="connsiteX106" fmla="*/ 376962 w 1167537"/>
                <a:gd name="connsiteY106" fmla="*/ 504825 h 762000"/>
                <a:gd name="connsiteX107" fmla="*/ 367437 w 1167537"/>
                <a:gd name="connsiteY107" fmla="*/ 501650 h 762000"/>
                <a:gd name="connsiteX108" fmla="*/ 357912 w 1167537"/>
                <a:gd name="connsiteY108" fmla="*/ 495300 h 762000"/>
                <a:gd name="connsiteX109" fmla="*/ 348387 w 1167537"/>
                <a:gd name="connsiteY109" fmla="*/ 492125 h 762000"/>
                <a:gd name="connsiteX110" fmla="*/ 329337 w 1167537"/>
                <a:gd name="connsiteY110" fmla="*/ 479425 h 762000"/>
                <a:gd name="connsiteX111" fmla="*/ 319812 w 1167537"/>
                <a:gd name="connsiteY111" fmla="*/ 473075 h 762000"/>
                <a:gd name="connsiteX112" fmla="*/ 284887 w 1167537"/>
                <a:gd name="connsiteY112" fmla="*/ 447675 h 762000"/>
                <a:gd name="connsiteX113" fmla="*/ 253137 w 1167537"/>
                <a:gd name="connsiteY113" fmla="*/ 415925 h 762000"/>
                <a:gd name="connsiteX114" fmla="*/ 240437 w 1167537"/>
                <a:gd name="connsiteY114" fmla="*/ 403225 h 762000"/>
                <a:gd name="connsiteX115" fmla="*/ 221387 w 1167537"/>
                <a:gd name="connsiteY115" fmla="*/ 396875 h 762000"/>
                <a:gd name="connsiteX116" fmla="*/ 202337 w 1167537"/>
                <a:gd name="connsiteY116" fmla="*/ 384175 h 762000"/>
                <a:gd name="connsiteX117" fmla="*/ 183287 w 1167537"/>
                <a:gd name="connsiteY117" fmla="*/ 371475 h 762000"/>
                <a:gd name="connsiteX118" fmla="*/ 154712 w 1167537"/>
                <a:gd name="connsiteY118" fmla="*/ 349250 h 762000"/>
                <a:gd name="connsiteX119" fmla="*/ 145187 w 1167537"/>
                <a:gd name="connsiteY119" fmla="*/ 342900 h 762000"/>
                <a:gd name="connsiteX120" fmla="*/ 122962 w 1167537"/>
                <a:gd name="connsiteY120" fmla="*/ 336550 h 762000"/>
                <a:gd name="connsiteX121" fmla="*/ 94387 w 1167537"/>
                <a:gd name="connsiteY121" fmla="*/ 323850 h 762000"/>
                <a:gd name="connsiteX122" fmla="*/ 84862 w 1167537"/>
                <a:gd name="connsiteY122" fmla="*/ 320675 h 762000"/>
                <a:gd name="connsiteX123" fmla="*/ 75337 w 1167537"/>
                <a:gd name="connsiteY123" fmla="*/ 314325 h 762000"/>
                <a:gd name="connsiteX124" fmla="*/ 46762 w 1167537"/>
                <a:gd name="connsiteY124" fmla="*/ 311150 h 762000"/>
                <a:gd name="connsiteX125" fmla="*/ 24537 w 1167537"/>
                <a:gd name="connsiteY125" fmla="*/ 307975 h 762000"/>
                <a:gd name="connsiteX126" fmla="*/ 15012 w 1167537"/>
                <a:gd name="connsiteY126" fmla="*/ 301625 h 762000"/>
                <a:gd name="connsiteX127" fmla="*/ 15012 w 1167537"/>
                <a:gd name="connsiteY127" fmla="*/ 212725 h 762000"/>
                <a:gd name="connsiteX128" fmla="*/ 21362 w 1167537"/>
                <a:gd name="connsiteY128" fmla="*/ 196850 h 762000"/>
                <a:gd name="connsiteX129" fmla="*/ 49937 w 1167537"/>
                <a:gd name="connsiteY129" fmla="*/ 168275 h 762000"/>
                <a:gd name="connsiteX130" fmla="*/ 59462 w 1167537"/>
                <a:gd name="connsiteY130" fmla="*/ 161925 h 762000"/>
                <a:gd name="connsiteX131" fmla="*/ 88037 w 1167537"/>
                <a:gd name="connsiteY131" fmla="*/ 146050 h 762000"/>
                <a:gd name="connsiteX132" fmla="*/ 97562 w 1167537"/>
                <a:gd name="connsiteY132" fmla="*/ 136525 h 762000"/>
                <a:gd name="connsiteX133" fmla="*/ 126137 w 1167537"/>
                <a:gd name="connsiteY133" fmla="*/ 127000 h 762000"/>
                <a:gd name="connsiteX134" fmla="*/ 129312 w 1167537"/>
                <a:gd name="connsiteY134" fmla="*/ 133350 h 762000"/>
                <a:gd name="connsiteX0" fmla="*/ 129312 w 1167537"/>
                <a:gd name="connsiteY0" fmla="*/ 133350 h 762000"/>
                <a:gd name="connsiteX1" fmla="*/ 129312 w 1167537"/>
                <a:gd name="connsiteY1" fmla="*/ 133350 h 762000"/>
                <a:gd name="connsiteX2" fmla="*/ 192812 w 1167537"/>
                <a:gd name="connsiteY2" fmla="*/ 130175 h 762000"/>
                <a:gd name="connsiteX3" fmla="*/ 227737 w 1167537"/>
                <a:gd name="connsiteY3" fmla="*/ 114300 h 762000"/>
                <a:gd name="connsiteX4" fmla="*/ 253137 w 1167537"/>
                <a:gd name="connsiteY4" fmla="*/ 111125 h 762000"/>
                <a:gd name="connsiteX5" fmla="*/ 272187 w 1167537"/>
                <a:gd name="connsiteY5" fmla="*/ 104775 h 762000"/>
                <a:gd name="connsiteX6" fmla="*/ 281712 w 1167537"/>
                <a:gd name="connsiteY6" fmla="*/ 101600 h 762000"/>
                <a:gd name="connsiteX7" fmla="*/ 303937 w 1167537"/>
                <a:gd name="connsiteY7" fmla="*/ 88900 h 762000"/>
                <a:gd name="connsiteX8" fmla="*/ 313462 w 1167537"/>
                <a:gd name="connsiteY8" fmla="*/ 85725 h 762000"/>
                <a:gd name="connsiteX9" fmla="*/ 342037 w 1167537"/>
                <a:gd name="connsiteY9" fmla="*/ 53975 h 762000"/>
                <a:gd name="connsiteX10" fmla="*/ 351562 w 1167537"/>
                <a:gd name="connsiteY10" fmla="*/ 44450 h 762000"/>
                <a:gd name="connsiteX11" fmla="*/ 361087 w 1167537"/>
                <a:gd name="connsiteY11" fmla="*/ 34925 h 762000"/>
                <a:gd name="connsiteX12" fmla="*/ 370612 w 1167537"/>
                <a:gd name="connsiteY12" fmla="*/ 22225 h 762000"/>
                <a:gd name="connsiteX13" fmla="*/ 386487 w 1167537"/>
                <a:gd name="connsiteY13" fmla="*/ 6350 h 762000"/>
                <a:gd name="connsiteX14" fmla="*/ 430937 w 1167537"/>
                <a:gd name="connsiteY14" fmla="*/ 0 h 762000"/>
                <a:gd name="connsiteX15" fmla="*/ 557937 w 1167537"/>
                <a:gd name="connsiteY15" fmla="*/ 3175 h 762000"/>
                <a:gd name="connsiteX16" fmla="*/ 567462 w 1167537"/>
                <a:gd name="connsiteY16" fmla="*/ 6350 h 762000"/>
                <a:gd name="connsiteX17" fmla="*/ 583337 w 1167537"/>
                <a:gd name="connsiteY17" fmla="*/ 9525 h 762000"/>
                <a:gd name="connsiteX18" fmla="*/ 605562 w 1167537"/>
                <a:gd name="connsiteY18" fmla="*/ 15875 h 762000"/>
                <a:gd name="connsiteX19" fmla="*/ 615087 w 1167537"/>
                <a:gd name="connsiteY19" fmla="*/ 22225 h 762000"/>
                <a:gd name="connsiteX20" fmla="*/ 627787 w 1167537"/>
                <a:gd name="connsiteY20" fmla="*/ 25400 h 762000"/>
                <a:gd name="connsiteX21" fmla="*/ 637312 w 1167537"/>
                <a:gd name="connsiteY21" fmla="*/ 28575 h 762000"/>
                <a:gd name="connsiteX22" fmla="*/ 672237 w 1167537"/>
                <a:gd name="connsiteY22" fmla="*/ 44450 h 762000"/>
                <a:gd name="connsiteX23" fmla="*/ 691287 w 1167537"/>
                <a:gd name="connsiteY23" fmla="*/ 57150 h 762000"/>
                <a:gd name="connsiteX24" fmla="*/ 700812 w 1167537"/>
                <a:gd name="connsiteY24" fmla="*/ 66675 h 762000"/>
                <a:gd name="connsiteX25" fmla="*/ 710337 w 1167537"/>
                <a:gd name="connsiteY25" fmla="*/ 95250 h 762000"/>
                <a:gd name="connsiteX26" fmla="*/ 737325 w 1167537"/>
                <a:gd name="connsiteY26" fmla="*/ 95250 h 762000"/>
                <a:gd name="connsiteX27" fmla="*/ 723037 w 1167537"/>
                <a:gd name="connsiteY27" fmla="*/ 117475 h 762000"/>
                <a:gd name="connsiteX28" fmla="*/ 738912 w 1167537"/>
                <a:gd name="connsiteY28" fmla="*/ 136525 h 762000"/>
                <a:gd name="connsiteX29" fmla="*/ 754787 w 1167537"/>
                <a:gd name="connsiteY29" fmla="*/ 146050 h 762000"/>
                <a:gd name="connsiteX30" fmla="*/ 764312 w 1167537"/>
                <a:gd name="connsiteY30" fmla="*/ 152400 h 762000"/>
                <a:gd name="connsiteX31" fmla="*/ 777012 w 1167537"/>
                <a:gd name="connsiteY31" fmla="*/ 158750 h 762000"/>
                <a:gd name="connsiteX32" fmla="*/ 796062 w 1167537"/>
                <a:gd name="connsiteY32" fmla="*/ 168275 h 762000"/>
                <a:gd name="connsiteX33" fmla="*/ 821462 w 1167537"/>
                <a:gd name="connsiteY33" fmla="*/ 180975 h 762000"/>
                <a:gd name="connsiteX34" fmla="*/ 840512 w 1167537"/>
                <a:gd name="connsiteY34" fmla="*/ 184150 h 762000"/>
                <a:gd name="connsiteX35" fmla="*/ 865912 w 1167537"/>
                <a:gd name="connsiteY35" fmla="*/ 193675 h 762000"/>
                <a:gd name="connsiteX36" fmla="*/ 878612 w 1167537"/>
                <a:gd name="connsiteY36" fmla="*/ 200025 h 762000"/>
                <a:gd name="connsiteX37" fmla="*/ 907187 w 1167537"/>
                <a:gd name="connsiteY37" fmla="*/ 206375 h 762000"/>
                <a:gd name="connsiteX38" fmla="*/ 926237 w 1167537"/>
                <a:gd name="connsiteY38" fmla="*/ 212725 h 762000"/>
                <a:gd name="connsiteX39" fmla="*/ 935762 w 1167537"/>
                <a:gd name="connsiteY39" fmla="*/ 215900 h 762000"/>
                <a:gd name="connsiteX40" fmla="*/ 948462 w 1167537"/>
                <a:gd name="connsiteY40" fmla="*/ 222250 h 762000"/>
                <a:gd name="connsiteX41" fmla="*/ 977037 w 1167537"/>
                <a:gd name="connsiteY41" fmla="*/ 228600 h 762000"/>
                <a:gd name="connsiteX42" fmla="*/ 996087 w 1167537"/>
                <a:gd name="connsiteY42" fmla="*/ 238125 h 762000"/>
                <a:gd name="connsiteX43" fmla="*/ 1018312 w 1167537"/>
                <a:gd name="connsiteY43" fmla="*/ 247650 h 762000"/>
                <a:gd name="connsiteX44" fmla="*/ 1037362 w 1167537"/>
                <a:gd name="connsiteY44" fmla="*/ 260350 h 762000"/>
                <a:gd name="connsiteX45" fmla="*/ 1046887 w 1167537"/>
                <a:gd name="connsiteY45" fmla="*/ 266700 h 762000"/>
                <a:gd name="connsiteX46" fmla="*/ 1069112 w 1167537"/>
                <a:gd name="connsiteY46" fmla="*/ 276225 h 762000"/>
                <a:gd name="connsiteX47" fmla="*/ 1104037 w 1167537"/>
                <a:gd name="connsiteY47" fmla="*/ 304800 h 762000"/>
                <a:gd name="connsiteX48" fmla="*/ 1116737 w 1167537"/>
                <a:gd name="connsiteY48" fmla="*/ 314325 h 762000"/>
                <a:gd name="connsiteX49" fmla="*/ 1138962 w 1167537"/>
                <a:gd name="connsiteY49" fmla="*/ 330200 h 762000"/>
                <a:gd name="connsiteX50" fmla="*/ 1148487 w 1167537"/>
                <a:gd name="connsiteY50" fmla="*/ 336550 h 762000"/>
                <a:gd name="connsiteX51" fmla="*/ 1164362 w 1167537"/>
                <a:gd name="connsiteY51" fmla="*/ 355600 h 762000"/>
                <a:gd name="connsiteX52" fmla="*/ 1167537 w 1167537"/>
                <a:gd name="connsiteY52" fmla="*/ 365125 h 762000"/>
                <a:gd name="connsiteX53" fmla="*/ 1164362 w 1167537"/>
                <a:gd name="connsiteY53" fmla="*/ 412750 h 762000"/>
                <a:gd name="connsiteX54" fmla="*/ 1154837 w 1167537"/>
                <a:gd name="connsiteY54" fmla="*/ 422275 h 762000"/>
                <a:gd name="connsiteX55" fmla="*/ 1123087 w 1167537"/>
                <a:gd name="connsiteY55" fmla="*/ 457200 h 762000"/>
                <a:gd name="connsiteX56" fmla="*/ 1110387 w 1167537"/>
                <a:gd name="connsiteY56" fmla="*/ 463550 h 762000"/>
                <a:gd name="connsiteX57" fmla="*/ 1104037 w 1167537"/>
                <a:gd name="connsiteY57" fmla="*/ 473075 h 762000"/>
                <a:gd name="connsiteX58" fmla="*/ 1084987 w 1167537"/>
                <a:gd name="connsiteY58" fmla="*/ 488950 h 762000"/>
                <a:gd name="connsiteX59" fmla="*/ 1075462 w 1167537"/>
                <a:gd name="connsiteY59" fmla="*/ 492125 h 762000"/>
                <a:gd name="connsiteX60" fmla="*/ 1059587 w 1167537"/>
                <a:gd name="connsiteY60" fmla="*/ 511175 h 762000"/>
                <a:gd name="connsiteX61" fmla="*/ 1069112 w 1167537"/>
                <a:gd name="connsiteY61" fmla="*/ 549275 h 762000"/>
                <a:gd name="connsiteX62" fmla="*/ 1078637 w 1167537"/>
                <a:gd name="connsiteY62" fmla="*/ 558800 h 762000"/>
                <a:gd name="connsiteX63" fmla="*/ 1075462 w 1167537"/>
                <a:gd name="connsiteY63" fmla="*/ 622300 h 762000"/>
                <a:gd name="connsiteX64" fmla="*/ 1065937 w 1167537"/>
                <a:gd name="connsiteY64" fmla="*/ 635000 h 762000"/>
                <a:gd name="connsiteX65" fmla="*/ 1056412 w 1167537"/>
                <a:gd name="connsiteY65" fmla="*/ 654050 h 762000"/>
                <a:gd name="connsiteX66" fmla="*/ 1053237 w 1167537"/>
                <a:gd name="connsiteY66" fmla="*/ 663575 h 762000"/>
                <a:gd name="connsiteX67" fmla="*/ 1040537 w 1167537"/>
                <a:gd name="connsiteY67" fmla="*/ 682625 h 762000"/>
                <a:gd name="connsiteX68" fmla="*/ 1034187 w 1167537"/>
                <a:gd name="connsiteY68" fmla="*/ 692150 h 762000"/>
                <a:gd name="connsiteX69" fmla="*/ 1024662 w 1167537"/>
                <a:gd name="connsiteY69" fmla="*/ 701675 h 762000"/>
                <a:gd name="connsiteX70" fmla="*/ 1018312 w 1167537"/>
                <a:gd name="connsiteY70" fmla="*/ 714375 h 762000"/>
                <a:gd name="connsiteX71" fmla="*/ 1002437 w 1167537"/>
                <a:gd name="connsiteY71" fmla="*/ 736600 h 762000"/>
                <a:gd name="connsiteX72" fmla="*/ 992912 w 1167537"/>
                <a:gd name="connsiteY72" fmla="*/ 742950 h 762000"/>
                <a:gd name="connsiteX73" fmla="*/ 967512 w 1167537"/>
                <a:gd name="connsiteY73" fmla="*/ 752475 h 762000"/>
                <a:gd name="connsiteX74" fmla="*/ 945287 w 1167537"/>
                <a:gd name="connsiteY74" fmla="*/ 758825 h 762000"/>
                <a:gd name="connsiteX75" fmla="*/ 923062 w 1167537"/>
                <a:gd name="connsiteY75" fmla="*/ 762000 h 762000"/>
                <a:gd name="connsiteX76" fmla="*/ 834162 w 1167537"/>
                <a:gd name="connsiteY76" fmla="*/ 755650 h 762000"/>
                <a:gd name="connsiteX77" fmla="*/ 824637 w 1167537"/>
                <a:gd name="connsiteY77" fmla="*/ 752475 h 762000"/>
                <a:gd name="connsiteX78" fmla="*/ 811937 w 1167537"/>
                <a:gd name="connsiteY78" fmla="*/ 749300 h 762000"/>
                <a:gd name="connsiteX79" fmla="*/ 796062 w 1167537"/>
                <a:gd name="connsiteY79" fmla="*/ 733425 h 762000"/>
                <a:gd name="connsiteX80" fmla="*/ 773837 w 1167537"/>
                <a:gd name="connsiteY80" fmla="*/ 714375 h 762000"/>
                <a:gd name="connsiteX81" fmla="*/ 754787 w 1167537"/>
                <a:gd name="connsiteY81" fmla="*/ 701675 h 762000"/>
                <a:gd name="connsiteX82" fmla="*/ 745262 w 1167537"/>
                <a:gd name="connsiteY82" fmla="*/ 695325 h 762000"/>
                <a:gd name="connsiteX83" fmla="*/ 732562 w 1167537"/>
                <a:gd name="connsiteY83" fmla="*/ 688975 h 762000"/>
                <a:gd name="connsiteX84" fmla="*/ 723037 w 1167537"/>
                <a:gd name="connsiteY84" fmla="*/ 682625 h 762000"/>
                <a:gd name="connsiteX85" fmla="*/ 681762 w 1167537"/>
                <a:gd name="connsiteY85" fmla="*/ 673100 h 762000"/>
                <a:gd name="connsiteX86" fmla="*/ 662712 w 1167537"/>
                <a:gd name="connsiteY86" fmla="*/ 660400 h 762000"/>
                <a:gd name="connsiteX87" fmla="*/ 650012 w 1167537"/>
                <a:gd name="connsiteY87" fmla="*/ 657225 h 762000"/>
                <a:gd name="connsiteX88" fmla="*/ 634137 w 1167537"/>
                <a:gd name="connsiteY88" fmla="*/ 650875 h 762000"/>
                <a:gd name="connsiteX89" fmla="*/ 615087 w 1167537"/>
                <a:gd name="connsiteY89" fmla="*/ 635000 h 762000"/>
                <a:gd name="connsiteX90" fmla="*/ 605562 w 1167537"/>
                <a:gd name="connsiteY90" fmla="*/ 631825 h 762000"/>
                <a:gd name="connsiteX91" fmla="*/ 596037 w 1167537"/>
                <a:gd name="connsiteY91" fmla="*/ 622300 h 762000"/>
                <a:gd name="connsiteX92" fmla="*/ 586512 w 1167537"/>
                <a:gd name="connsiteY92" fmla="*/ 619125 h 762000"/>
                <a:gd name="connsiteX93" fmla="*/ 576987 w 1167537"/>
                <a:gd name="connsiteY93" fmla="*/ 612775 h 762000"/>
                <a:gd name="connsiteX94" fmla="*/ 567462 w 1167537"/>
                <a:gd name="connsiteY94" fmla="*/ 609600 h 762000"/>
                <a:gd name="connsiteX95" fmla="*/ 548412 w 1167537"/>
                <a:gd name="connsiteY95" fmla="*/ 600075 h 762000"/>
                <a:gd name="connsiteX96" fmla="*/ 538887 w 1167537"/>
                <a:gd name="connsiteY96" fmla="*/ 590550 h 762000"/>
                <a:gd name="connsiteX97" fmla="*/ 529362 w 1167537"/>
                <a:gd name="connsiteY97" fmla="*/ 587375 h 762000"/>
                <a:gd name="connsiteX98" fmla="*/ 503962 w 1167537"/>
                <a:gd name="connsiteY98" fmla="*/ 577850 h 762000"/>
                <a:gd name="connsiteX99" fmla="*/ 484912 w 1167537"/>
                <a:gd name="connsiteY99" fmla="*/ 568325 h 762000"/>
                <a:gd name="connsiteX100" fmla="*/ 465862 w 1167537"/>
                <a:gd name="connsiteY100" fmla="*/ 558800 h 762000"/>
                <a:gd name="connsiteX101" fmla="*/ 437287 w 1167537"/>
                <a:gd name="connsiteY101" fmla="*/ 536575 h 762000"/>
                <a:gd name="connsiteX102" fmla="*/ 427762 w 1167537"/>
                <a:gd name="connsiteY102" fmla="*/ 530225 h 762000"/>
                <a:gd name="connsiteX103" fmla="*/ 418237 w 1167537"/>
                <a:gd name="connsiteY103" fmla="*/ 523875 h 762000"/>
                <a:gd name="connsiteX104" fmla="*/ 399187 w 1167537"/>
                <a:gd name="connsiteY104" fmla="*/ 517525 h 762000"/>
                <a:gd name="connsiteX105" fmla="*/ 386487 w 1167537"/>
                <a:gd name="connsiteY105" fmla="*/ 511175 h 762000"/>
                <a:gd name="connsiteX106" fmla="*/ 376962 w 1167537"/>
                <a:gd name="connsiteY106" fmla="*/ 504825 h 762000"/>
                <a:gd name="connsiteX107" fmla="*/ 367437 w 1167537"/>
                <a:gd name="connsiteY107" fmla="*/ 501650 h 762000"/>
                <a:gd name="connsiteX108" fmla="*/ 357912 w 1167537"/>
                <a:gd name="connsiteY108" fmla="*/ 495300 h 762000"/>
                <a:gd name="connsiteX109" fmla="*/ 348387 w 1167537"/>
                <a:gd name="connsiteY109" fmla="*/ 492125 h 762000"/>
                <a:gd name="connsiteX110" fmla="*/ 329337 w 1167537"/>
                <a:gd name="connsiteY110" fmla="*/ 479425 h 762000"/>
                <a:gd name="connsiteX111" fmla="*/ 319812 w 1167537"/>
                <a:gd name="connsiteY111" fmla="*/ 473075 h 762000"/>
                <a:gd name="connsiteX112" fmla="*/ 284887 w 1167537"/>
                <a:gd name="connsiteY112" fmla="*/ 447675 h 762000"/>
                <a:gd name="connsiteX113" fmla="*/ 253137 w 1167537"/>
                <a:gd name="connsiteY113" fmla="*/ 415925 h 762000"/>
                <a:gd name="connsiteX114" fmla="*/ 240437 w 1167537"/>
                <a:gd name="connsiteY114" fmla="*/ 403225 h 762000"/>
                <a:gd name="connsiteX115" fmla="*/ 221387 w 1167537"/>
                <a:gd name="connsiteY115" fmla="*/ 396875 h 762000"/>
                <a:gd name="connsiteX116" fmla="*/ 202337 w 1167537"/>
                <a:gd name="connsiteY116" fmla="*/ 384175 h 762000"/>
                <a:gd name="connsiteX117" fmla="*/ 183287 w 1167537"/>
                <a:gd name="connsiteY117" fmla="*/ 371475 h 762000"/>
                <a:gd name="connsiteX118" fmla="*/ 154712 w 1167537"/>
                <a:gd name="connsiteY118" fmla="*/ 349250 h 762000"/>
                <a:gd name="connsiteX119" fmla="*/ 145187 w 1167537"/>
                <a:gd name="connsiteY119" fmla="*/ 342900 h 762000"/>
                <a:gd name="connsiteX120" fmla="*/ 122962 w 1167537"/>
                <a:gd name="connsiteY120" fmla="*/ 336550 h 762000"/>
                <a:gd name="connsiteX121" fmla="*/ 94387 w 1167537"/>
                <a:gd name="connsiteY121" fmla="*/ 323850 h 762000"/>
                <a:gd name="connsiteX122" fmla="*/ 84862 w 1167537"/>
                <a:gd name="connsiteY122" fmla="*/ 320675 h 762000"/>
                <a:gd name="connsiteX123" fmla="*/ 75337 w 1167537"/>
                <a:gd name="connsiteY123" fmla="*/ 314325 h 762000"/>
                <a:gd name="connsiteX124" fmla="*/ 46762 w 1167537"/>
                <a:gd name="connsiteY124" fmla="*/ 311150 h 762000"/>
                <a:gd name="connsiteX125" fmla="*/ 24537 w 1167537"/>
                <a:gd name="connsiteY125" fmla="*/ 307975 h 762000"/>
                <a:gd name="connsiteX126" fmla="*/ 15012 w 1167537"/>
                <a:gd name="connsiteY126" fmla="*/ 301625 h 762000"/>
                <a:gd name="connsiteX127" fmla="*/ 15012 w 1167537"/>
                <a:gd name="connsiteY127" fmla="*/ 212725 h 762000"/>
                <a:gd name="connsiteX128" fmla="*/ 21362 w 1167537"/>
                <a:gd name="connsiteY128" fmla="*/ 196850 h 762000"/>
                <a:gd name="connsiteX129" fmla="*/ 49937 w 1167537"/>
                <a:gd name="connsiteY129" fmla="*/ 168275 h 762000"/>
                <a:gd name="connsiteX130" fmla="*/ 59462 w 1167537"/>
                <a:gd name="connsiteY130" fmla="*/ 161925 h 762000"/>
                <a:gd name="connsiteX131" fmla="*/ 88037 w 1167537"/>
                <a:gd name="connsiteY131" fmla="*/ 146050 h 762000"/>
                <a:gd name="connsiteX132" fmla="*/ 97562 w 1167537"/>
                <a:gd name="connsiteY132" fmla="*/ 136525 h 762000"/>
                <a:gd name="connsiteX133" fmla="*/ 126137 w 1167537"/>
                <a:gd name="connsiteY133" fmla="*/ 127000 h 762000"/>
                <a:gd name="connsiteX134" fmla="*/ 129312 w 1167537"/>
                <a:gd name="connsiteY134" fmla="*/ 133350 h 762000"/>
                <a:gd name="connsiteX0" fmla="*/ 129312 w 1167537"/>
                <a:gd name="connsiteY0" fmla="*/ 133350 h 762000"/>
                <a:gd name="connsiteX1" fmla="*/ 129312 w 1167537"/>
                <a:gd name="connsiteY1" fmla="*/ 133350 h 762000"/>
                <a:gd name="connsiteX2" fmla="*/ 192812 w 1167537"/>
                <a:gd name="connsiteY2" fmla="*/ 130175 h 762000"/>
                <a:gd name="connsiteX3" fmla="*/ 227737 w 1167537"/>
                <a:gd name="connsiteY3" fmla="*/ 114300 h 762000"/>
                <a:gd name="connsiteX4" fmla="*/ 253137 w 1167537"/>
                <a:gd name="connsiteY4" fmla="*/ 111125 h 762000"/>
                <a:gd name="connsiteX5" fmla="*/ 272187 w 1167537"/>
                <a:gd name="connsiteY5" fmla="*/ 104775 h 762000"/>
                <a:gd name="connsiteX6" fmla="*/ 281712 w 1167537"/>
                <a:gd name="connsiteY6" fmla="*/ 101600 h 762000"/>
                <a:gd name="connsiteX7" fmla="*/ 303937 w 1167537"/>
                <a:gd name="connsiteY7" fmla="*/ 88900 h 762000"/>
                <a:gd name="connsiteX8" fmla="*/ 313462 w 1167537"/>
                <a:gd name="connsiteY8" fmla="*/ 85725 h 762000"/>
                <a:gd name="connsiteX9" fmla="*/ 342037 w 1167537"/>
                <a:gd name="connsiteY9" fmla="*/ 53975 h 762000"/>
                <a:gd name="connsiteX10" fmla="*/ 351562 w 1167537"/>
                <a:gd name="connsiteY10" fmla="*/ 44450 h 762000"/>
                <a:gd name="connsiteX11" fmla="*/ 361087 w 1167537"/>
                <a:gd name="connsiteY11" fmla="*/ 34925 h 762000"/>
                <a:gd name="connsiteX12" fmla="*/ 370612 w 1167537"/>
                <a:gd name="connsiteY12" fmla="*/ 22225 h 762000"/>
                <a:gd name="connsiteX13" fmla="*/ 386487 w 1167537"/>
                <a:gd name="connsiteY13" fmla="*/ 6350 h 762000"/>
                <a:gd name="connsiteX14" fmla="*/ 430937 w 1167537"/>
                <a:gd name="connsiteY14" fmla="*/ 0 h 762000"/>
                <a:gd name="connsiteX15" fmla="*/ 557937 w 1167537"/>
                <a:gd name="connsiteY15" fmla="*/ 3175 h 762000"/>
                <a:gd name="connsiteX16" fmla="*/ 567462 w 1167537"/>
                <a:gd name="connsiteY16" fmla="*/ 6350 h 762000"/>
                <a:gd name="connsiteX17" fmla="*/ 583337 w 1167537"/>
                <a:gd name="connsiteY17" fmla="*/ 9525 h 762000"/>
                <a:gd name="connsiteX18" fmla="*/ 605562 w 1167537"/>
                <a:gd name="connsiteY18" fmla="*/ 15875 h 762000"/>
                <a:gd name="connsiteX19" fmla="*/ 615087 w 1167537"/>
                <a:gd name="connsiteY19" fmla="*/ 22225 h 762000"/>
                <a:gd name="connsiteX20" fmla="*/ 627787 w 1167537"/>
                <a:gd name="connsiteY20" fmla="*/ 25400 h 762000"/>
                <a:gd name="connsiteX21" fmla="*/ 637312 w 1167537"/>
                <a:gd name="connsiteY21" fmla="*/ 28575 h 762000"/>
                <a:gd name="connsiteX22" fmla="*/ 672237 w 1167537"/>
                <a:gd name="connsiteY22" fmla="*/ 44450 h 762000"/>
                <a:gd name="connsiteX23" fmla="*/ 691287 w 1167537"/>
                <a:gd name="connsiteY23" fmla="*/ 57150 h 762000"/>
                <a:gd name="connsiteX24" fmla="*/ 700812 w 1167537"/>
                <a:gd name="connsiteY24" fmla="*/ 66675 h 762000"/>
                <a:gd name="connsiteX25" fmla="*/ 710337 w 1167537"/>
                <a:gd name="connsiteY25" fmla="*/ 95250 h 762000"/>
                <a:gd name="connsiteX26" fmla="*/ 737325 w 1167537"/>
                <a:gd name="connsiteY26" fmla="*/ 95250 h 762000"/>
                <a:gd name="connsiteX27" fmla="*/ 782568 w 1167537"/>
                <a:gd name="connsiteY27" fmla="*/ 100806 h 762000"/>
                <a:gd name="connsiteX28" fmla="*/ 738912 w 1167537"/>
                <a:gd name="connsiteY28" fmla="*/ 136525 h 762000"/>
                <a:gd name="connsiteX29" fmla="*/ 754787 w 1167537"/>
                <a:gd name="connsiteY29" fmla="*/ 146050 h 762000"/>
                <a:gd name="connsiteX30" fmla="*/ 764312 w 1167537"/>
                <a:gd name="connsiteY30" fmla="*/ 152400 h 762000"/>
                <a:gd name="connsiteX31" fmla="*/ 777012 w 1167537"/>
                <a:gd name="connsiteY31" fmla="*/ 158750 h 762000"/>
                <a:gd name="connsiteX32" fmla="*/ 796062 w 1167537"/>
                <a:gd name="connsiteY32" fmla="*/ 168275 h 762000"/>
                <a:gd name="connsiteX33" fmla="*/ 821462 w 1167537"/>
                <a:gd name="connsiteY33" fmla="*/ 180975 h 762000"/>
                <a:gd name="connsiteX34" fmla="*/ 840512 w 1167537"/>
                <a:gd name="connsiteY34" fmla="*/ 184150 h 762000"/>
                <a:gd name="connsiteX35" fmla="*/ 865912 w 1167537"/>
                <a:gd name="connsiteY35" fmla="*/ 193675 h 762000"/>
                <a:gd name="connsiteX36" fmla="*/ 878612 w 1167537"/>
                <a:gd name="connsiteY36" fmla="*/ 200025 h 762000"/>
                <a:gd name="connsiteX37" fmla="*/ 907187 w 1167537"/>
                <a:gd name="connsiteY37" fmla="*/ 206375 h 762000"/>
                <a:gd name="connsiteX38" fmla="*/ 926237 w 1167537"/>
                <a:gd name="connsiteY38" fmla="*/ 212725 h 762000"/>
                <a:gd name="connsiteX39" fmla="*/ 935762 w 1167537"/>
                <a:gd name="connsiteY39" fmla="*/ 215900 h 762000"/>
                <a:gd name="connsiteX40" fmla="*/ 948462 w 1167537"/>
                <a:gd name="connsiteY40" fmla="*/ 222250 h 762000"/>
                <a:gd name="connsiteX41" fmla="*/ 977037 w 1167537"/>
                <a:gd name="connsiteY41" fmla="*/ 228600 h 762000"/>
                <a:gd name="connsiteX42" fmla="*/ 996087 w 1167537"/>
                <a:gd name="connsiteY42" fmla="*/ 238125 h 762000"/>
                <a:gd name="connsiteX43" fmla="*/ 1018312 w 1167537"/>
                <a:gd name="connsiteY43" fmla="*/ 247650 h 762000"/>
                <a:gd name="connsiteX44" fmla="*/ 1037362 w 1167537"/>
                <a:gd name="connsiteY44" fmla="*/ 260350 h 762000"/>
                <a:gd name="connsiteX45" fmla="*/ 1046887 w 1167537"/>
                <a:gd name="connsiteY45" fmla="*/ 266700 h 762000"/>
                <a:gd name="connsiteX46" fmla="*/ 1069112 w 1167537"/>
                <a:gd name="connsiteY46" fmla="*/ 276225 h 762000"/>
                <a:gd name="connsiteX47" fmla="*/ 1104037 w 1167537"/>
                <a:gd name="connsiteY47" fmla="*/ 304800 h 762000"/>
                <a:gd name="connsiteX48" fmla="*/ 1116737 w 1167537"/>
                <a:gd name="connsiteY48" fmla="*/ 314325 h 762000"/>
                <a:gd name="connsiteX49" fmla="*/ 1138962 w 1167537"/>
                <a:gd name="connsiteY49" fmla="*/ 330200 h 762000"/>
                <a:gd name="connsiteX50" fmla="*/ 1148487 w 1167537"/>
                <a:gd name="connsiteY50" fmla="*/ 336550 h 762000"/>
                <a:gd name="connsiteX51" fmla="*/ 1164362 w 1167537"/>
                <a:gd name="connsiteY51" fmla="*/ 355600 h 762000"/>
                <a:gd name="connsiteX52" fmla="*/ 1167537 w 1167537"/>
                <a:gd name="connsiteY52" fmla="*/ 365125 h 762000"/>
                <a:gd name="connsiteX53" fmla="*/ 1164362 w 1167537"/>
                <a:gd name="connsiteY53" fmla="*/ 412750 h 762000"/>
                <a:gd name="connsiteX54" fmla="*/ 1154837 w 1167537"/>
                <a:gd name="connsiteY54" fmla="*/ 422275 h 762000"/>
                <a:gd name="connsiteX55" fmla="*/ 1123087 w 1167537"/>
                <a:gd name="connsiteY55" fmla="*/ 457200 h 762000"/>
                <a:gd name="connsiteX56" fmla="*/ 1110387 w 1167537"/>
                <a:gd name="connsiteY56" fmla="*/ 463550 h 762000"/>
                <a:gd name="connsiteX57" fmla="*/ 1104037 w 1167537"/>
                <a:gd name="connsiteY57" fmla="*/ 473075 h 762000"/>
                <a:gd name="connsiteX58" fmla="*/ 1084987 w 1167537"/>
                <a:gd name="connsiteY58" fmla="*/ 488950 h 762000"/>
                <a:gd name="connsiteX59" fmla="*/ 1075462 w 1167537"/>
                <a:gd name="connsiteY59" fmla="*/ 492125 h 762000"/>
                <a:gd name="connsiteX60" fmla="*/ 1059587 w 1167537"/>
                <a:gd name="connsiteY60" fmla="*/ 511175 h 762000"/>
                <a:gd name="connsiteX61" fmla="*/ 1069112 w 1167537"/>
                <a:gd name="connsiteY61" fmla="*/ 549275 h 762000"/>
                <a:gd name="connsiteX62" fmla="*/ 1078637 w 1167537"/>
                <a:gd name="connsiteY62" fmla="*/ 558800 h 762000"/>
                <a:gd name="connsiteX63" fmla="*/ 1075462 w 1167537"/>
                <a:gd name="connsiteY63" fmla="*/ 622300 h 762000"/>
                <a:gd name="connsiteX64" fmla="*/ 1065937 w 1167537"/>
                <a:gd name="connsiteY64" fmla="*/ 635000 h 762000"/>
                <a:gd name="connsiteX65" fmla="*/ 1056412 w 1167537"/>
                <a:gd name="connsiteY65" fmla="*/ 654050 h 762000"/>
                <a:gd name="connsiteX66" fmla="*/ 1053237 w 1167537"/>
                <a:gd name="connsiteY66" fmla="*/ 663575 h 762000"/>
                <a:gd name="connsiteX67" fmla="*/ 1040537 w 1167537"/>
                <a:gd name="connsiteY67" fmla="*/ 682625 h 762000"/>
                <a:gd name="connsiteX68" fmla="*/ 1034187 w 1167537"/>
                <a:gd name="connsiteY68" fmla="*/ 692150 h 762000"/>
                <a:gd name="connsiteX69" fmla="*/ 1024662 w 1167537"/>
                <a:gd name="connsiteY69" fmla="*/ 701675 h 762000"/>
                <a:gd name="connsiteX70" fmla="*/ 1018312 w 1167537"/>
                <a:gd name="connsiteY70" fmla="*/ 714375 h 762000"/>
                <a:gd name="connsiteX71" fmla="*/ 1002437 w 1167537"/>
                <a:gd name="connsiteY71" fmla="*/ 736600 h 762000"/>
                <a:gd name="connsiteX72" fmla="*/ 992912 w 1167537"/>
                <a:gd name="connsiteY72" fmla="*/ 742950 h 762000"/>
                <a:gd name="connsiteX73" fmla="*/ 967512 w 1167537"/>
                <a:gd name="connsiteY73" fmla="*/ 752475 h 762000"/>
                <a:gd name="connsiteX74" fmla="*/ 945287 w 1167537"/>
                <a:gd name="connsiteY74" fmla="*/ 758825 h 762000"/>
                <a:gd name="connsiteX75" fmla="*/ 923062 w 1167537"/>
                <a:gd name="connsiteY75" fmla="*/ 762000 h 762000"/>
                <a:gd name="connsiteX76" fmla="*/ 834162 w 1167537"/>
                <a:gd name="connsiteY76" fmla="*/ 755650 h 762000"/>
                <a:gd name="connsiteX77" fmla="*/ 824637 w 1167537"/>
                <a:gd name="connsiteY77" fmla="*/ 752475 h 762000"/>
                <a:gd name="connsiteX78" fmla="*/ 811937 w 1167537"/>
                <a:gd name="connsiteY78" fmla="*/ 749300 h 762000"/>
                <a:gd name="connsiteX79" fmla="*/ 796062 w 1167537"/>
                <a:gd name="connsiteY79" fmla="*/ 733425 h 762000"/>
                <a:gd name="connsiteX80" fmla="*/ 773837 w 1167537"/>
                <a:gd name="connsiteY80" fmla="*/ 714375 h 762000"/>
                <a:gd name="connsiteX81" fmla="*/ 754787 w 1167537"/>
                <a:gd name="connsiteY81" fmla="*/ 701675 h 762000"/>
                <a:gd name="connsiteX82" fmla="*/ 745262 w 1167537"/>
                <a:gd name="connsiteY82" fmla="*/ 695325 h 762000"/>
                <a:gd name="connsiteX83" fmla="*/ 732562 w 1167537"/>
                <a:gd name="connsiteY83" fmla="*/ 688975 h 762000"/>
                <a:gd name="connsiteX84" fmla="*/ 723037 w 1167537"/>
                <a:gd name="connsiteY84" fmla="*/ 682625 h 762000"/>
                <a:gd name="connsiteX85" fmla="*/ 681762 w 1167537"/>
                <a:gd name="connsiteY85" fmla="*/ 673100 h 762000"/>
                <a:gd name="connsiteX86" fmla="*/ 662712 w 1167537"/>
                <a:gd name="connsiteY86" fmla="*/ 660400 h 762000"/>
                <a:gd name="connsiteX87" fmla="*/ 650012 w 1167537"/>
                <a:gd name="connsiteY87" fmla="*/ 657225 h 762000"/>
                <a:gd name="connsiteX88" fmla="*/ 634137 w 1167537"/>
                <a:gd name="connsiteY88" fmla="*/ 650875 h 762000"/>
                <a:gd name="connsiteX89" fmla="*/ 615087 w 1167537"/>
                <a:gd name="connsiteY89" fmla="*/ 635000 h 762000"/>
                <a:gd name="connsiteX90" fmla="*/ 605562 w 1167537"/>
                <a:gd name="connsiteY90" fmla="*/ 631825 h 762000"/>
                <a:gd name="connsiteX91" fmla="*/ 596037 w 1167537"/>
                <a:gd name="connsiteY91" fmla="*/ 622300 h 762000"/>
                <a:gd name="connsiteX92" fmla="*/ 586512 w 1167537"/>
                <a:gd name="connsiteY92" fmla="*/ 619125 h 762000"/>
                <a:gd name="connsiteX93" fmla="*/ 576987 w 1167537"/>
                <a:gd name="connsiteY93" fmla="*/ 612775 h 762000"/>
                <a:gd name="connsiteX94" fmla="*/ 567462 w 1167537"/>
                <a:gd name="connsiteY94" fmla="*/ 609600 h 762000"/>
                <a:gd name="connsiteX95" fmla="*/ 548412 w 1167537"/>
                <a:gd name="connsiteY95" fmla="*/ 600075 h 762000"/>
                <a:gd name="connsiteX96" fmla="*/ 538887 w 1167537"/>
                <a:gd name="connsiteY96" fmla="*/ 590550 h 762000"/>
                <a:gd name="connsiteX97" fmla="*/ 529362 w 1167537"/>
                <a:gd name="connsiteY97" fmla="*/ 587375 h 762000"/>
                <a:gd name="connsiteX98" fmla="*/ 503962 w 1167537"/>
                <a:gd name="connsiteY98" fmla="*/ 577850 h 762000"/>
                <a:gd name="connsiteX99" fmla="*/ 484912 w 1167537"/>
                <a:gd name="connsiteY99" fmla="*/ 568325 h 762000"/>
                <a:gd name="connsiteX100" fmla="*/ 465862 w 1167537"/>
                <a:gd name="connsiteY100" fmla="*/ 558800 h 762000"/>
                <a:gd name="connsiteX101" fmla="*/ 437287 w 1167537"/>
                <a:gd name="connsiteY101" fmla="*/ 536575 h 762000"/>
                <a:gd name="connsiteX102" fmla="*/ 427762 w 1167537"/>
                <a:gd name="connsiteY102" fmla="*/ 530225 h 762000"/>
                <a:gd name="connsiteX103" fmla="*/ 418237 w 1167537"/>
                <a:gd name="connsiteY103" fmla="*/ 523875 h 762000"/>
                <a:gd name="connsiteX104" fmla="*/ 399187 w 1167537"/>
                <a:gd name="connsiteY104" fmla="*/ 517525 h 762000"/>
                <a:gd name="connsiteX105" fmla="*/ 386487 w 1167537"/>
                <a:gd name="connsiteY105" fmla="*/ 511175 h 762000"/>
                <a:gd name="connsiteX106" fmla="*/ 376962 w 1167537"/>
                <a:gd name="connsiteY106" fmla="*/ 504825 h 762000"/>
                <a:gd name="connsiteX107" fmla="*/ 367437 w 1167537"/>
                <a:gd name="connsiteY107" fmla="*/ 501650 h 762000"/>
                <a:gd name="connsiteX108" fmla="*/ 357912 w 1167537"/>
                <a:gd name="connsiteY108" fmla="*/ 495300 h 762000"/>
                <a:gd name="connsiteX109" fmla="*/ 348387 w 1167537"/>
                <a:gd name="connsiteY109" fmla="*/ 492125 h 762000"/>
                <a:gd name="connsiteX110" fmla="*/ 329337 w 1167537"/>
                <a:gd name="connsiteY110" fmla="*/ 479425 h 762000"/>
                <a:gd name="connsiteX111" fmla="*/ 319812 w 1167537"/>
                <a:gd name="connsiteY111" fmla="*/ 473075 h 762000"/>
                <a:gd name="connsiteX112" fmla="*/ 284887 w 1167537"/>
                <a:gd name="connsiteY112" fmla="*/ 447675 h 762000"/>
                <a:gd name="connsiteX113" fmla="*/ 253137 w 1167537"/>
                <a:gd name="connsiteY113" fmla="*/ 415925 h 762000"/>
                <a:gd name="connsiteX114" fmla="*/ 240437 w 1167537"/>
                <a:gd name="connsiteY114" fmla="*/ 403225 h 762000"/>
                <a:gd name="connsiteX115" fmla="*/ 221387 w 1167537"/>
                <a:gd name="connsiteY115" fmla="*/ 396875 h 762000"/>
                <a:gd name="connsiteX116" fmla="*/ 202337 w 1167537"/>
                <a:gd name="connsiteY116" fmla="*/ 384175 h 762000"/>
                <a:gd name="connsiteX117" fmla="*/ 183287 w 1167537"/>
                <a:gd name="connsiteY117" fmla="*/ 371475 h 762000"/>
                <a:gd name="connsiteX118" fmla="*/ 154712 w 1167537"/>
                <a:gd name="connsiteY118" fmla="*/ 349250 h 762000"/>
                <a:gd name="connsiteX119" fmla="*/ 145187 w 1167537"/>
                <a:gd name="connsiteY119" fmla="*/ 342900 h 762000"/>
                <a:gd name="connsiteX120" fmla="*/ 122962 w 1167537"/>
                <a:gd name="connsiteY120" fmla="*/ 336550 h 762000"/>
                <a:gd name="connsiteX121" fmla="*/ 94387 w 1167537"/>
                <a:gd name="connsiteY121" fmla="*/ 323850 h 762000"/>
                <a:gd name="connsiteX122" fmla="*/ 84862 w 1167537"/>
                <a:gd name="connsiteY122" fmla="*/ 320675 h 762000"/>
                <a:gd name="connsiteX123" fmla="*/ 75337 w 1167537"/>
                <a:gd name="connsiteY123" fmla="*/ 314325 h 762000"/>
                <a:gd name="connsiteX124" fmla="*/ 46762 w 1167537"/>
                <a:gd name="connsiteY124" fmla="*/ 311150 h 762000"/>
                <a:gd name="connsiteX125" fmla="*/ 24537 w 1167537"/>
                <a:gd name="connsiteY125" fmla="*/ 307975 h 762000"/>
                <a:gd name="connsiteX126" fmla="*/ 15012 w 1167537"/>
                <a:gd name="connsiteY126" fmla="*/ 301625 h 762000"/>
                <a:gd name="connsiteX127" fmla="*/ 15012 w 1167537"/>
                <a:gd name="connsiteY127" fmla="*/ 212725 h 762000"/>
                <a:gd name="connsiteX128" fmla="*/ 21362 w 1167537"/>
                <a:gd name="connsiteY128" fmla="*/ 196850 h 762000"/>
                <a:gd name="connsiteX129" fmla="*/ 49937 w 1167537"/>
                <a:gd name="connsiteY129" fmla="*/ 168275 h 762000"/>
                <a:gd name="connsiteX130" fmla="*/ 59462 w 1167537"/>
                <a:gd name="connsiteY130" fmla="*/ 161925 h 762000"/>
                <a:gd name="connsiteX131" fmla="*/ 88037 w 1167537"/>
                <a:gd name="connsiteY131" fmla="*/ 146050 h 762000"/>
                <a:gd name="connsiteX132" fmla="*/ 97562 w 1167537"/>
                <a:gd name="connsiteY132" fmla="*/ 136525 h 762000"/>
                <a:gd name="connsiteX133" fmla="*/ 126137 w 1167537"/>
                <a:gd name="connsiteY133" fmla="*/ 127000 h 762000"/>
                <a:gd name="connsiteX134" fmla="*/ 129312 w 1167537"/>
                <a:gd name="connsiteY134" fmla="*/ 133350 h 762000"/>
                <a:gd name="connsiteX0" fmla="*/ 129312 w 1167537"/>
                <a:gd name="connsiteY0" fmla="*/ 133350 h 762000"/>
                <a:gd name="connsiteX1" fmla="*/ 129312 w 1167537"/>
                <a:gd name="connsiteY1" fmla="*/ 133350 h 762000"/>
                <a:gd name="connsiteX2" fmla="*/ 192812 w 1167537"/>
                <a:gd name="connsiteY2" fmla="*/ 130175 h 762000"/>
                <a:gd name="connsiteX3" fmla="*/ 227737 w 1167537"/>
                <a:gd name="connsiteY3" fmla="*/ 114300 h 762000"/>
                <a:gd name="connsiteX4" fmla="*/ 253137 w 1167537"/>
                <a:gd name="connsiteY4" fmla="*/ 111125 h 762000"/>
                <a:gd name="connsiteX5" fmla="*/ 272187 w 1167537"/>
                <a:gd name="connsiteY5" fmla="*/ 104775 h 762000"/>
                <a:gd name="connsiteX6" fmla="*/ 281712 w 1167537"/>
                <a:gd name="connsiteY6" fmla="*/ 101600 h 762000"/>
                <a:gd name="connsiteX7" fmla="*/ 303937 w 1167537"/>
                <a:gd name="connsiteY7" fmla="*/ 88900 h 762000"/>
                <a:gd name="connsiteX8" fmla="*/ 313462 w 1167537"/>
                <a:gd name="connsiteY8" fmla="*/ 85725 h 762000"/>
                <a:gd name="connsiteX9" fmla="*/ 342037 w 1167537"/>
                <a:gd name="connsiteY9" fmla="*/ 53975 h 762000"/>
                <a:gd name="connsiteX10" fmla="*/ 351562 w 1167537"/>
                <a:gd name="connsiteY10" fmla="*/ 44450 h 762000"/>
                <a:gd name="connsiteX11" fmla="*/ 361087 w 1167537"/>
                <a:gd name="connsiteY11" fmla="*/ 34925 h 762000"/>
                <a:gd name="connsiteX12" fmla="*/ 370612 w 1167537"/>
                <a:gd name="connsiteY12" fmla="*/ 22225 h 762000"/>
                <a:gd name="connsiteX13" fmla="*/ 386487 w 1167537"/>
                <a:gd name="connsiteY13" fmla="*/ 6350 h 762000"/>
                <a:gd name="connsiteX14" fmla="*/ 430937 w 1167537"/>
                <a:gd name="connsiteY14" fmla="*/ 0 h 762000"/>
                <a:gd name="connsiteX15" fmla="*/ 557937 w 1167537"/>
                <a:gd name="connsiteY15" fmla="*/ 3175 h 762000"/>
                <a:gd name="connsiteX16" fmla="*/ 567462 w 1167537"/>
                <a:gd name="connsiteY16" fmla="*/ 6350 h 762000"/>
                <a:gd name="connsiteX17" fmla="*/ 583337 w 1167537"/>
                <a:gd name="connsiteY17" fmla="*/ 9525 h 762000"/>
                <a:gd name="connsiteX18" fmla="*/ 605562 w 1167537"/>
                <a:gd name="connsiteY18" fmla="*/ 15875 h 762000"/>
                <a:gd name="connsiteX19" fmla="*/ 615087 w 1167537"/>
                <a:gd name="connsiteY19" fmla="*/ 22225 h 762000"/>
                <a:gd name="connsiteX20" fmla="*/ 627787 w 1167537"/>
                <a:gd name="connsiteY20" fmla="*/ 25400 h 762000"/>
                <a:gd name="connsiteX21" fmla="*/ 637312 w 1167537"/>
                <a:gd name="connsiteY21" fmla="*/ 28575 h 762000"/>
                <a:gd name="connsiteX22" fmla="*/ 672237 w 1167537"/>
                <a:gd name="connsiteY22" fmla="*/ 44450 h 762000"/>
                <a:gd name="connsiteX23" fmla="*/ 691287 w 1167537"/>
                <a:gd name="connsiteY23" fmla="*/ 57150 h 762000"/>
                <a:gd name="connsiteX24" fmla="*/ 700812 w 1167537"/>
                <a:gd name="connsiteY24" fmla="*/ 66675 h 762000"/>
                <a:gd name="connsiteX25" fmla="*/ 710337 w 1167537"/>
                <a:gd name="connsiteY25" fmla="*/ 95250 h 762000"/>
                <a:gd name="connsiteX26" fmla="*/ 737325 w 1167537"/>
                <a:gd name="connsiteY26" fmla="*/ 95250 h 762000"/>
                <a:gd name="connsiteX27" fmla="*/ 782568 w 1167537"/>
                <a:gd name="connsiteY27" fmla="*/ 100806 h 762000"/>
                <a:gd name="connsiteX28" fmla="*/ 738912 w 1167537"/>
                <a:gd name="connsiteY28" fmla="*/ 136525 h 762000"/>
                <a:gd name="connsiteX29" fmla="*/ 754787 w 1167537"/>
                <a:gd name="connsiteY29" fmla="*/ 146050 h 762000"/>
                <a:gd name="connsiteX30" fmla="*/ 807175 w 1167537"/>
                <a:gd name="connsiteY30" fmla="*/ 142875 h 762000"/>
                <a:gd name="connsiteX31" fmla="*/ 777012 w 1167537"/>
                <a:gd name="connsiteY31" fmla="*/ 158750 h 762000"/>
                <a:gd name="connsiteX32" fmla="*/ 796062 w 1167537"/>
                <a:gd name="connsiteY32" fmla="*/ 168275 h 762000"/>
                <a:gd name="connsiteX33" fmla="*/ 821462 w 1167537"/>
                <a:gd name="connsiteY33" fmla="*/ 180975 h 762000"/>
                <a:gd name="connsiteX34" fmla="*/ 840512 w 1167537"/>
                <a:gd name="connsiteY34" fmla="*/ 184150 h 762000"/>
                <a:gd name="connsiteX35" fmla="*/ 865912 w 1167537"/>
                <a:gd name="connsiteY35" fmla="*/ 193675 h 762000"/>
                <a:gd name="connsiteX36" fmla="*/ 878612 w 1167537"/>
                <a:gd name="connsiteY36" fmla="*/ 200025 h 762000"/>
                <a:gd name="connsiteX37" fmla="*/ 907187 w 1167537"/>
                <a:gd name="connsiteY37" fmla="*/ 206375 h 762000"/>
                <a:gd name="connsiteX38" fmla="*/ 926237 w 1167537"/>
                <a:gd name="connsiteY38" fmla="*/ 212725 h 762000"/>
                <a:gd name="connsiteX39" fmla="*/ 935762 w 1167537"/>
                <a:gd name="connsiteY39" fmla="*/ 215900 h 762000"/>
                <a:gd name="connsiteX40" fmla="*/ 948462 w 1167537"/>
                <a:gd name="connsiteY40" fmla="*/ 222250 h 762000"/>
                <a:gd name="connsiteX41" fmla="*/ 977037 w 1167537"/>
                <a:gd name="connsiteY41" fmla="*/ 228600 h 762000"/>
                <a:gd name="connsiteX42" fmla="*/ 996087 w 1167537"/>
                <a:gd name="connsiteY42" fmla="*/ 238125 h 762000"/>
                <a:gd name="connsiteX43" fmla="*/ 1018312 w 1167537"/>
                <a:gd name="connsiteY43" fmla="*/ 247650 h 762000"/>
                <a:gd name="connsiteX44" fmla="*/ 1037362 w 1167537"/>
                <a:gd name="connsiteY44" fmla="*/ 260350 h 762000"/>
                <a:gd name="connsiteX45" fmla="*/ 1046887 w 1167537"/>
                <a:gd name="connsiteY45" fmla="*/ 266700 h 762000"/>
                <a:gd name="connsiteX46" fmla="*/ 1069112 w 1167537"/>
                <a:gd name="connsiteY46" fmla="*/ 276225 h 762000"/>
                <a:gd name="connsiteX47" fmla="*/ 1104037 w 1167537"/>
                <a:gd name="connsiteY47" fmla="*/ 304800 h 762000"/>
                <a:gd name="connsiteX48" fmla="*/ 1116737 w 1167537"/>
                <a:gd name="connsiteY48" fmla="*/ 314325 h 762000"/>
                <a:gd name="connsiteX49" fmla="*/ 1138962 w 1167537"/>
                <a:gd name="connsiteY49" fmla="*/ 330200 h 762000"/>
                <a:gd name="connsiteX50" fmla="*/ 1148487 w 1167537"/>
                <a:gd name="connsiteY50" fmla="*/ 336550 h 762000"/>
                <a:gd name="connsiteX51" fmla="*/ 1164362 w 1167537"/>
                <a:gd name="connsiteY51" fmla="*/ 355600 h 762000"/>
                <a:gd name="connsiteX52" fmla="*/ 1167537 w 1167537"/>
                <a:gd name="connsiteY52" fmla="*/ 365125 h 762000"/>
                <a:gd name="connsiteX53" fmla="*/ 1164362 w 1167537"/>
                <a:gd name="connsiteY53" fmla="*/ 412750 h 762000"/>
                <a:gd name="connsiteX54" fmla="*/ 1154837 w 1167537"/>
                <a:gd name="connsiteY54" fmla="*/ 422275 h 762000"/>
                <a:gd name="connsiteX55" fmla="*/ 1123087 w 1167537"/>
                <a:gd name="connsiteY55" fmla="*/ 457200 h 762000"/>
                <a:gd name="connsiteX56" fmla="*/ 1110387 w 1167537"/>
                <a:gd name="connsiteY56" fmla="*/ 463550 h 762000"/>
                <a:gd name="connsiteX57" fmla="*/ 1104037 w 1167537"/>
                <a:gd name="connsiteY57" fmla="*/ 473075 h 762000"/>
                <a:gd name="connsiteX58" fmla="*/ 1084987 w 1167537"/>
                <a:gd name="connsiteY58" fmla="*/ 488950 h 762000"/>
                <a:gd name="connsiteX59" fmla="*/ 1075462 w 1167537"/>
                <a:gd name="connsiteY59" fmla="*/ 492125 h 762000"/>
                <a:gd name="connsiteX60" fmla="*/ 1059587 w 1167537"/>
                <a:gd name="connsiteY60" fmla="*/ 511175 h 762000"/>
                <a:gd name="connsiteX61" fmla="*/ 1069112 w 1167537"/>
                <a:gd name="connsiteY61" fmla="*/ 549275 h 762000"/>
                <a:gd name="connsiteX62" fmla="*/ 1078637 w 1167537"/>
                <a:gd name="connsiteY62" fmla="*/ 558800 h 762000"/>
                <a:gd name="connsiteX63" fmla="*/ 1075462 w 1167537"/>
                <a:gd name="connsiteY63" fmla="*/ 622300 h 762000"/>
                <a:gd name="connsiteX64" fmla="*/ 1065937 w 1167537"/>
                <a:gd name="connsiteY64" fmla="*/ 635000 h 762000"/>
                <a:gd name="connsiteX65" fmla="*/ 1056412 w 1167537"/>
                <a:gd name="connsiteY65" fmla="*/ 654050 h 762000"/>
                <a:gd name="connsiteX66" fmla="*/ 1053237 w 1167537"/>
                <a:gd name="connsiteY66" fmla="*/ 663575 h 762000"/>
                <a:gd name="connsiteX67" fmla="*/ 1040537 w 1167537"/>
                <a:gd name="connsiteY67" fmla="*/ 682625 h 762000"/>
                <a:gd name="connsiteX68" fmla="*/ 1034187 w 1167537"/>
                <a:gd name="connsiteY68" fmla="*/ 692150 h 762000"/>
                <a:gd name="connsiteX69" fmla="*/ 1024662 w 1167537"/>
                <a:gd name="connsiteY69" fmla="*/ 701675 h 762000"/>
                <a:gd name="connsiteX70" fmla="*/ 1018312 w 1167537"/>
                <a:gd name="connsiteY70" fmla="*/ 714375 h 762000"/>
                <a:gd name="connsiteX71" fmla="*/ 1002437 w 1167537"/>
                <a:gd name="connsiteY71" fmla="*/ 736600 h 762000"/>
                <a:gd name="connsiteX72" fmla="*/ 992912 w 1167537"/>
                <a:gd name="connsiteY72" fmla="*/ 742950 h 762000"/>
                <a:gd name="connsiteX73" fmla="*/ 967512 w 1167537"/>
                <a:gd name="connsiteY73" fmla="*/ 752475 h 762000"/>
                <a:gd name="connsiteX74" fmla="*/ 945287 w 1167537"/>
                <a:gd name="connsiteY74" fmla="*/ 758825 h 762000"/>
                <a:gd name="connsiteX75" fmla="*/ 923062 w 1167537"/>
                <a:gd name="connsiteY75" fmla="*/ 762000 h 762000"/>
                <a:gd name="connsiteX76" fmla="*/ 834162 w 1167537"/>
                <a:gd name="connsiteY76" fmla="*/ 755650 h 762000"/>
                <a:gd name="connsiteX77" fmla="*/ 824637 w 1167537"/>
                <a:gd name="connsiteY77" fmla="*/ 752475 h 762000"/>
                <a:gd name="connsiteX78" fmla="*/ 811937 w 1167537"/>
                <a:gd name="connsiteY78" fmla="*/ 749300 h 762000"/>
                <a:gd name="connsiteX79" fmla="*/ 796062 w 1167537"/>
                <a:gd name="connsiteY79" fmla="*/ 733425 h 762000"/>
                <a:gd name="connsiteX80" fmla="*/ 773837 w 1167537"/>
                <a:gd name="connsiteY80" fmla="*/ 714375 h 762000"/>
                <a:gd name="connsiteX81" fmla="*/ 754787 w 1167537"/>
                <a:gd name="connsiteY81" fmla="*/ 701675 h 762000"/>
                <a:gd name="connsiteX82" fmla="*/ 745262 w 1167537"/>
                <a:gd name="connsiteY82" fmla="*/ 695325 h 762000"/>
                <a:gd name="connsiteX83" fmla="*/ 732562 w 1167537"/>
                <a:gd name="connsiteY83" fmla="*/ 688975 h 762000"/>
                <a:gd name="connsiteX84" fmla="*/ 723037 w 1167537"/>
                <a:gd name="connsiteY84" fmla="*/ 682625 h 762000"/>
                <a:gd name="connsiteX85" fmla="*/ 681762 w 1167537"/>
                <a:gd name="connsiteY85" fmla="*/ 673100 h 762000"/>
                <a:gd name="connsiteX86" fmla="*/ 662712 w 1167537"/>
                <a:gd name="connsiteY86" fmla="*/ 660400 h 762000"/>
                <a:gd name="connsiteX87" fmla="*/ 650012 w 1167537"/>
                <a:gd name="connsiteY87" fmla="*/ 657225 h 762000"/>
                <a:gd name="connsiteX88" fmla="*/ 634137 w 1167537"/>
                <a:gd name="connsiteY88" fmla="*/ 650875 h 762000"/>
                <a:gd name="connsiteX89" fmla="*/ 615087 w 1167537"/>
                <a:gd name="connsiteY89" fmla="*/ 635000 h 762000"/>
                <a:gd name="connsiteX90" fmla="*/ 605562 w 1167537"/>
                <a:gd name="connsiteY90" fmla="*/ 631825 h 762000"/>
                <a:gd name="connsiteX91" fmla="*/ 596037 w 1167537"/>
                <a:gd name="connsiteY91" fmla="*/ 622300 h 762000"/>
                <a:gd name="connsiteX92" fmla="*/ 586512 w 1167537"/>
                <a:gd name="connsiteY92" fmla="*/ 619125 h 762000"/>
                <a:gd name="connsiteX93" fmla="*/ 576987 w 1167537"/>
                <a:gd name="connsiteY93" fmla="*/ 612775 h 762000"/>
                <a:gd name="connsiteX94" fmla="*/ 567462 w 1167537"/>
                <a:gd name="connsiteY94" fmla="*/ 609600 h 762000"/>
                <a:gd name="connsiteX95" fmla="*/ 548412 w 1167537"/>
                <a:gd name="connsiteY95" fmla="*/ 600075 h 762000"/>
                <a:gd name="connsiteX96" fmla="*/ 538887 w 1167537"/>
                <a:gd name="connsiteY96" fmla="*/ 590550 h 762000"/>
                <a:gd name="connsiteX97" fmla="*/ 529362 w 1167537"/>
                <a:gd name="connsiteY97" fmla="*/ 587375 h 762000"/>
                <a:gd name="connsiteX98" fmla="*/ 503962 w 1167537"/>
                <a:gd name="connsiteY98" fmla="*/ 577850 h 762000"/>
                <a:gd name="connsiteX99" fmla="*/ 484912 w 1167537"/>
                <a:gd name="connsiteY99" fmla="*/ 568325 h 762000"/>
                <a:gd name="connsiteX100" fmla="*/ 465862 w 1167537"/>
                <a:gd name="connsiteY100" fmla="*/ 558800 h 762000"/>
                <a:gd name="connsiteX101" fmla="*/ 437287 w 1167537"/>
                <a:gd name="connsiteY101" fmla="*/ 536575 h 762000"/>
                <a:gd name="connsiteX102" fmla="*/ 427762 w 1167537"/>
                <a:gd name="connsiteY102" fmla="*/ 530225 h 762000"/>
                <a:gd name="connsiteX103" fmla="*/ 418237 w 1167537"/>
                <a:gd name="connsiteY103" fmla="*/ 523875 h 762000"/>
                <a:gd name="connsiteX104" fmla="*/ 399187 w 1167537"/>
                <a:gd name="connsiteY104" fmla="*/ 517525 h 762000"/>
                <a:gd name="connsiteX105" fmla="*/ 386487 w 1167537"/>
                <a:gd name="connsiteY105" fmla="*/ 511175 h 762000"/>
                <a:gd name="connsiteX106" fmla="*/ 376962 w 1167537"/>
                <a:gd name="connsiteY106" fmla="*/ 504825 h 762000"/>
                <a:gd name="connsiteX107" fmla="*/ 367437 w 1167537"/>
                <a:gd name="connsiteY107" fmla="*/ 501650 h 762000"/>
                <a:gd name="connsiteX108" fmla="*/ 357912 w 1167537"/>
                <a:gd name="connsiteY108" fmla="*/ 495300 h 762000"/>
                <a:gd name="connsiteX109" fmla="*/ 348387 w 1167537"/>
                <a:gd name="connsiteY109" fmla="*/ 492125 h 762000"/>
                <a:gd name="connsiteX110" fmla="*/ 329337 w 1167537"/>
                <a:gd name="connsiteY110" fmla="*/ 479425 h 762000"/>
                <a:gd name="connsiteX111" fmla="*/ 319812 w 1167537"/>
                <a:gd name="connsiteY111" fmla="*/ 473075 h 762000"/>
                <a:gd name="connsiteX112" fmla="*/ 284887 w 1167537"/>
                <a:gd name="connsiteY112" fmla="*/ 447675 h 762000"/>
                <a:gd name="connsiteX113" fmla="*/ 253137 w 1167537"/>
                <a:gd name="connsiteY113" fmla="*/ 415925 h 762000"/>
                <a:gd name="connsiteX114" fmla="*/ 240437 w 1167537"/>
                <a:gd name="connsiteY114" fmla="*/ 403225 h 762000"/>
                <a:gd name="connsiteX115" fmla="*/ 221387 w 1167537"/>
                <a:gd name="connsiteY115" fmla="*/ 396875 h 762000"/>
                <a:gd name="connsiteX116" fmla="*/ 202337 w 1167537"/>
                <a:gd name="connsiteY116" fmla="*/ 384175 h 762000"/>
                <a:gd name="connsiteX117" fmla="*/ 183287 w 1167537"/>
                <a:gd name="connsiteY117" fmla="*/ 371475 h 762000"/>
                <a:gd name="connsiteX118" fmla="*/ 154712 w 1167537"/>
                <a:gd name="connsiteY118" fmla="*/ 349250 h 762000"/>
                <a:gd name="connsiteX119" fmla="*/ 145187 w 1167537"/>
                <a:gd name="connsiteY119" fmla="*/ 342900 h 762000"/>
                <a:gd name="connsiteX120" fmla="*/ 122962 w 1167537"/>
                <a:gd name="connsiteY120" fmla="*/ 336550 h 762000"/>
                <a:gd name="connsiteX121" fmla="*/ 94387 w 1167537"/>
                <a:gd name="connsiteY121" fmla="*/ 323850 h 762000"/>
                <a:gd name="connsiteX122" fmla="*/ 84862 w 1167537"/>
                <a:gd name="connsiteY122" fmla="*/ 320675 h 762000"/>
                <a:gd name="connsiteX123" fmla="*/ 75337 w 1167537"/>
                <a:gd name="connsiteY123" fmla="*/ 314325 h 762000"/>
                <a:gd name="connsiteX124" fmla="*/ 46762 w 1167537"/>
                <a:gd name="connsiteY124" fmla="*/ 311150 h 762000"/>
                <a:gd name="connsiteX125" fmla="*/ 24537 w 1167537"/>
                <a:gd name="connsiteY125" fmla="*/ 307975 h 762000"/>
                <a:gd name="connsiteX126" fmla="*/ 15012 w 1167537"/>
                <a:gd name="connsiteY126" fmla="*/ 301625 h 762000"/>
                <a:gd name="connsiteX127" fmla="*/ 15012 w 1167537"/>
                <a:gd name="connsiteY127" fmla="*/ 212725 h 762000"/>
                <a:gd name="connsiteX128" fmla="*/ 21362 w 1167537"/>
                <a:gd name="connsiteY128" fmla="*/ 196850 h 762000"/>
                <a:gd name="connsiteX129" fmla="*/ 49937 w 1167537"/>
                <a:gd name="connsiteY129" fmla="*/ 168275 h 762000"/>
                <a:gd name="connsiteX130" fmla="*/ 59462 w 1167537"/>
                <a:gd name="connsiteY130" fmla="*/ 161925 h 762000"/>
                <a:gd name="connsiteX131" fmla="*/ 88037 w 1167537"/>
                <a:gd name="connsiteY131" fmla="*/ 146050 h 762000"/>
                <a:gd name="connsiteX132" fmla="*/ 97562 w 1167537"/>
                <a:gd name="connsiteY132" fmla="*/ 136525 h 762000"/>
                <a:gd name="connsiteX133" fmla="*/ 126137 w 1167537"/>
                <a:gd name="connsiteY133" fmla="*/ 127000 h 762000"/>
                <a:gd name="connsiteX134" fmla="*/ 129312 w 1167537"/>
                <a:gd name="connsiteY134" fmla="*/ 133350 h 762000"/>
                <a:gd name="connsiteX0" fmla="*/ 129312 w 1167537"/>
                <a:gd name="connsiteY0" fmla="*/ 133350 h 762000"/>
                <a:gd name="connsiteX1" fmla="*/ 129312 w 1167537"/>
                <a:gd name="connsiteY1" fmla="*/ 133350 h 762000"/>
                <a:gd name="connsiteX2" fmla="*/ 188049 w 1167537"/>
                <a:gd name="connsiteY2" fmla="*/ 111125 h 762000"/>
                <a:gd name="connsiteX3" fmla="*/ 227737 w 1167537"/>
                <a:gd name="connsiteY3" fmla="*/ 114300 h 762000"/>
                <a:gd name="connsiteX4" fmla="*/ 253137 w 1167537"/>
                <a:gd name="connsiteY4" fmla="*/ 111125 h 762000"/>
                <a:gd name="connsiteX5" fmla="*/ 272187 w 1167537"/>
                <a:gd name="connsiteY5" fmla="*/ 104775 h 762000"/>
                <a:gd name="connsiteX6" fmla="*/ 281712 w 1167537"/>
                <a:gd name="connsiteY6" fmla="*/ 101600 h 762000"/>
                <a:gd name="connsiteX7" fmla="*/ 303937 w 1167537"/>
                <a:gd name="connsiteY7" fmla="*/ 88900 h 762000"/>
                <a:gd name="connsiteX8" fmla="*/ 313462 w 1167537"/>
                <a:gd name="connsiteY8" fmla="*/ 85725 h 762000"/>
                <a:gd name="connsiteX9" fmla="*/ 342037 w 1167537"/>
                <a:gd name="connsiteY9" fmla="*/ 53975 h 762000"/>
                <a:gd name="connsiteX10" fmla="*/ 351562 w 1167537"/>
                <a:gd name="connsiteY10" fmla="*/ 44450 h 762000"/>
                <a:gd name="connsiteX11" fmla="*/ 361087 w 1167537"/>
                <a:gd name="connsiteY11" fmla="*/ 34925 h 762000"/>
                <a:gd name="connsiteX12" fmla="*/ 370612 w 1167537"/>
                <a:gd name="connsiteY12" fmla="*/ 22225 h 762000"/>
                <a:gd name="connsiteX13" fmla="*/ 386487 w 1167537"/>
                <a:gd name="connsiteY13" fmla="*/ 6350 h 762000"/>
                <a:gd name="connsiteX14" fmla="*/ 430937 w 1167537"/>
                <a:gd name="connsiteY14" fmla="*/ 0 h 762000"/>
                <a:gd name="connsiteX15" fmla="*/ 557937 w 1167537"/>
                <a:gd name="connsiteY15" fmla="*/ 3175 h 762000"/>
                <a:gd name="connsiteX16" fmla="*/ 567462 w 1167537"/>
                <a:gd name="connsiteY16" fmla="*/ 6350 h 762000"/>
                <a:gd name="connsiteX17" fmla="*/ 583337 w 1167537"/>
                <a:gd name="connsiteY17" fmla="*/ 9525 h 762000"/>
                <a:gd name="connsiteX18" fmla="*/ 605562 w 1167537"/>
                <a:gd name="connsiteY18" fmla="*/ 15875 h 762000"/>
                <a:gd name="connsiteX19" fmla="*/ 615087 w 1167537"/>
                <a:gd name="connsiteY19" fmla="*/ 22225 h 762000"/>
                <a:gd name="connsiteX20" fmla="*/ 627787 w 1167537"/>
                <a:gd name="connsiteY20" fmla="*/ 25400 h 762000"/>
                <a:gd name="connsiteX21" fmla="*/ 637312 w 1167537"/>
                <a:gd name="connsiteY21" fmla="*/ 28575 h 762000"/>
                <a:gd name="connsiteX22" fmla="*/ 672237 w 1167537"/>
                <a:gd name="connsiteY22" fmla="*/ 44450 h 762000"/>
                <a:gd name="connsiteX23" fmla="*/ 691287 w 1167537"/>
                <a:gd name="connsiteY23" fmla="*/ 57150 h 762000"/>
                <a:gd name="connsiteX24" fmla="*/ 700812 w 1167537"/>
                <a:gd name="connsiteY24" fmla="*/ 66675 h 762000"/>
                <a:gd name="connsiteX25" fmla="*/ 710337 w 1167537"/>
                <a:gd name="connsiteY25" fmla="*/ 95250 h 762000"/>
                <a:gd name="connsiteX26" fmla="*/ 737325 w 1167537"/>
                <a:gd name="connsiteY26" fmla="*/ 95250 h 762000"/>
                <a:gd name="connsiteX27" fmla="*/ 782568 w 1167537"/>
                <a:gd name="connsiteY27" fmla="*/ 100806 h 762000"/>
                <a:gd name="connsiteX28" fmla="*/ 738912 w 1167537"/>
                <a:gd name="connsiteY28" fmla="*/ 136525 h 762000"/>
                <a:gd name="connsiteX29" fmla="*/ 754787 w 1167537"/>
                <a:gd name="connsiteY29" fmla="*/ 146050 h 762000"/>
                <a:gd name="connsiteX30" fmla="*/ 807175 w 1167537"/>
                <a:gd name="connsiteY30" fmla="*/ 142875 h 762000"/>
                <a:gd name="connsiteX31" fmla="*/ 777012 w 1167537"/>
                <a:gd name="connsiteY31" fmla="*/ 158750 h 762000"/>
                <a:gd name="connsiteX32" fmla="*/ 796062 w 1167537"/>
                <a:gd name="connsiteY32" fmla="*/ 168275 h 762000"/>
                <a:gd name="connsiteX33" fmla="*/ 821462 w 1167537"/>
                <a:gd name="connsiteY33" fmla="*/ 180975 h 762000"/>
                <a:gd name="connsiteX34" fmla="*/ 840512 w 1167537"/>
                <a:gd name="connsiteY34" fmla="*/ 184150 h 762000"/>
                <a:gd name="connsiteX35" fmla="*/ 865912 w 1167537"/>
                <a:gd name="connsiteY35" fmla="*/ 193675 h 762000"/>
                <a:gd name="connsiteX36" fmla="*/ 878612 w 1167537"/>
                <a:gd name="connsiteY36" fmla="*/ 200025 h 762000"/>
                <a:gd name="connsiteX37" fmla="*/ 907187 w 1167537"/>
                <a:gd name="connsiteY37" fmla="*/ 206375 h 762000"/>
                <a:gd name="connsiteX38" fmla="*/ 926237 w 1167537"/>
                <a:gd name="connsiteY38" fmla="*/ 212725 h 762000"/>
                <a:gd name="connsiteX39" fmla="*/ 935762 w 1167537"/>
                <a:gd name="connsiteY39" fmla="*/ 215900 h 762000"/>
                <a:gd name="connsiteX40" fmla="*/ 948462 w 1167537"/>
                <a:gd name="connsiteY40" fmla="*/ 222250 h 762000"/>
                <a:gd name="connsiteX41" fmla="*/ 977037 w 1167537"/>
                <a:gd name="connsiteY41" fmla="*/ 228600 h 762000"/>
                <a:gd name="connsiteX42" fmla="*/ 996087 w 1167537"/>
                <a:gd name="connsiteY42" fmla="*/ 238125 h 762000"/>
                <a:gd name="connsiteX43" fmla="*/ 1018312 w 1167537"/>
                <a:gd name="connsiteY43" fmla="*/ 247650 h 762000"/>
                <a:gd name="connsiteX44" fmla="*/ 1037362 w 1167537"/>
                <a:gd name="connsiteY44" fmla="*/ 260350 h 762000"/>
                <a:gd name="connsiteX45" fmla="*/ 1046887 w 1167537"/>
                <a:gd name="connsiteY45" fmla="*/ 266700 h 762000"/>
                <a:gd name="connsiteX46" fmla="*/ 1069112 w 1167537"/>
                <a:gd name="connsiteY46" fmla="*/ 276225 h 762000"/>
                <a:gd name="connsiteX47" fmla="*/ 1104037 w 1167537"/>
                <a:gd name="connsiteY47" fmla="*/ 304800 h 762000"/>
                <a:gd name="connsiteX48" fmla="*/ 1116737 w 1167537"/>
                <a:gd name="connsiteY48" fmla="*/ 314325 h 762000"/>
                <a:gd name="connsiteX49" fmla="*/ 1138962 w 1167537"/>
                <a:gd name="connsiteY49" fmla="*/ 330200 h 762000"/>
                <a:gd name="connsiteX50" fmla="*/ 1148487 w 1167537"/>
                <a:gd name="connsiteY50" fmla="*/ 336550 h 762000"/>
                <a:gd name="connsiteX51" fmla="*/ 1164362 w 1167537"/>
                <a:gd name="connsiteY51" fmla="*/ 355600 h 762000"/>
                <a:gd name="connsiteX52" fmla="*/ 1167537 w 1167537"/>
                <a:gd name="connsiteY52" fmla="*/ 365125 h 762000"/>
                <a:gd name="connsiteX53" fmla="*/ 1164362 w 1167537"/>
                <a:gd name="connsiteY53" fmla="*/ 412750 h 762000"/>
                <a:gd name="connsiteX54" fmla="*/ 1154837 w 1167537"/>
                <a:gd name="connsiteY54" fmla="*/ 422275 h 762000"/>
                <a:gd name="connsiteX55" fmla="*/ 1123087 w 1167537"/>
                <a:gd name="connsiteY55" fmla="*/ 457200 h 762000"/>
                <a:gd name="connsiteX56" fmla="*/ 1110387 w 1167537"/>
                <a:gd name="connsiteY56" fmla="*/ 463550 h 762000"/>
                <a:gd name="connsiteX57" fmla="*/ 1104037 w 1167537"/>
                <a:gd name="connsiteY57" fmla="*/ 473075 h 762000"/>
                <a:gd name="connsiteX58" fmla="*/ 1084987 w 1167537"/>
                <a:gd name="connsiteY58" fmla="*/ 488950 h 762000"/>
                <a:gd name="connsiteX59" fmla="*/ 1075462 w 1167537"/>
                <a:gd name="connsiteY59" fmla="*/ 492125 h 762000"/>
                <a:gd name="connsiteX60" fmla="*/ 1059587 w 1167537"/>
                <a:gd name="connsiteY60" fmla="*/ 511175 h 762000"/>
                <a:gd name="connsiteX61" fmla="*/ 1069112 w 1167537"/>
                <a:gd name="connsiteY61" fmla="*/ 549275 h 762000"/>
                <a:gd name="connsiteX62" fmla="*/ 1078637 w 1167537"/>
                <a:gd name="connsiteY62" fmla="*/ 558800 h 762000"/>
                <a:gd name="connsiteX63" fmla="*/ 1075462 w 1167537"/>
                <a:gd name="connsiteY63" fmla="*/ 622300 h 762000"/>
                <a:gd name="connsiteX64" fmla="*/ 1065937 w 1167537"/>
                <a:gd name="connsiteY64" fmla="*/ 635000 h 762000"/>
                <a:gd name="connsiteX65" fmla="*/ 1056412 w 1167537"/>
                <a:gd name="connsiteY65" fmla="*/ 654050 h 762000"/>
                <a:gd name="connsiteX66" fmla="*/ 1053237 w 1167537"/>
                <a:gd name="connsiteY66" fmla="*/ 663575 h 762000"/>
                <a:gd name="connsiteX67" fmla="*/ 1040537 w 1167537"/>
                <a:gd name="connsiteY67" fmla="*/ 682625 h 762000"/>
                <a:gd name="connsiteX68" fmla="*/ 1034187 w 1167537"/>
                <a:gd name="connsiteY68" fmla="*/ 692150 h 762000"/>
                <a:gd name="connsiteX69" fmla="*/ 1024662 w 1167537"/>
                <a:gd name="connsiteY69" fmla="*/ 701675 h 762000"/>
                <a:gd name="connsiteX70" fmla="*/ 1018312 w 1167537"/>
                <a:gd name="connsiteY70" fmla="*/ 714375 h 762000"/>
                <a:gd name="connsiteX71" fmla="*/ 1002437 w 1167537"/>
                <a:gd name="connsiteY71" fmla="*/ 736600 h 762000"/>
                <a:gd name="connsiteX72" fmla="*/ 992912 w 1167537"/>
                <a:gd name="connsiteY72" fmla="*/ 742950 h 762000"/>
                <a:gd name="connsiteX73" fmla="*/ 967512 w 1167537"/>
                <a:gd name="connsiteY73" fmla="*/ 752475 h 762000"/>
                <a:gd name="connsiteX74" fmla="*/ 945287 w 1167537"/>
                <a:gd name="connsiteY74" fmla="*/ 758825 h 762000"/>
                <a:gd name="connsiteX75" fmla="*/ 923062 w 1167537"/>
                <a:gd name="connsiteY75" fmla="*/ 762000 h 762000"/>
                <a:gd name="connsiteX76" fmla="*/ 834162 w 1167537"/>
                <a:gd name="connsiteY76" fmla="*/ 755650 h 762000"/>
                <a:gd name="connsiteX77" fmla="*/ 824637 w 1167537"/>
                <a:gd name="connsiteY77" fmla="*/ 752475 h 762000"/>
                <a:gd name="connsiteX78" fmla="*/ 811937 w 1167537"/>
                <a:gd name="connsiteY78" fmla="*/ 749300 h 762000"/>
                <a:gd name="connsiteX79" fmla="*/ 796062 w 1167537"/>
                <a:gd name="connsiteY79" fmla="*/ 733425 h 762000"/>
                <a:gd name="connsiteX80" fmla="*/ 773837 w 1167537"/>
                <a:gd name="connsiteY80" fmla="*/ 714375 h 762000"/>
                <a:gd name="connsiteX81" fmla="*/ 754787 w 1167537"/>
                <a:gd name="connsiteY81" fmla="*/ 701675 h 762000"/>
                <a:gd name="connsiteX82" fmla="*/ 745262 w 1167537"/>
                <a:gd name="connsiteY82" fmla="*/ 695325 h 762000"/>
                <a:gd name="connsiteX83" fmla="*/ 732562 w 1167537"/>
                <a:gd name="connsiteY83" fmla="*/ 688975 h 762000"/>
                <a:gd name="connsiteX84" fmla="*/ 723037 w 1167537"/>
                <a:gd name="connsiteY84" fmla="*/ 682625 h 762000"/>
                <a:gd name="connsiteX85" fmla="*/ 681762 w 1167537"/>
                <a:gd name="connsiteY85" fmla="*/ 673100 h 762000"/>
                <a:gd name="connsiteX86" fmla="*/ 662712 w 1167537"/>
                <a:gd name="connsiteY86" fmla="*/ 660400 h 762000"/>
                <a:gd name="connsiteX87" fmla="*/ 650012 w 1167537"/>
                <a:gd name="connsiteY87" fmla="*/ 657225 h 762000"/>
                <a:gd name="connsiteX88" fmla="*/ 634137 w 1167537"/>
                <a:gd name="connsiteY88" fmla="*/ 650875 h 762000"/>
                <a:gd name="connsiteX89" fmla="*/ 615087 w 1167537"/>
                <a:gd name="connsiteY89" fmla="*/ 635000 h 762000"/>
                <a:gd name="connsiteX90" fmla="*/ 605562 w 1167537"/>
                <a:gd name="connsiteY90" fmla="*/ 631825 h 762000"/>
                <a:gd name="connsiteX91" fmla="*/ 596037 w 1167537"/>
                <a:gd name="connsiteY91" fmla="*/ 622300 h 762000"/>
                <a:gd name="connsiteX92" fmla="*/ 586512 w 1167537"/>
                <a:gd name="connsiteY92" fmla="*/ 619125 h 762000"/>
                <a:gd name="connsiteX93" fmla="*/ 576987 w 1167537"/>
                <a:gd name="connsiteY93" fmla="*/ 612775 h 762000"/>
                <a:gd name="connsiteX94" fmla="*/ 567462 w 1167537"/>
                <a:gd name="connsiteY94" fmla="*/ 609600 h 762000"/>
                <a:gd name="connsiteX95" fmla="*/ 548412 w 1167537"/>
                <a:gd name="connsiteY95" fmla="*/ 600075 h 762000"/>
                <a:gd name="connsiteX96" fmla="*/ 538887 w 1167537"/>
                <a:gd name="connsiteY96" fmla="*/ 590550 h 762000"/>
                <a:gd name="connsiteX97" fmla="*/ 529362 w 1167537"/>
                <a:gd name="connsiteY97" fmla="*/ 587375 h 762000"/>
                <a:gd name="connsiteX98" fmla="*/ 503962 w 1167537"/>
                <a:gd name="connsiteY98" fmla="*/ 577850 h 762000"/>
                <a:gd name="connsiteX99" fmla="*/ 484912 w 1167537"/>
                <a:gd name="connsiteY99" fmla="*/ 568325 h 762000"/>
                <a:gd name="connsiteX100" fmla="*/ 465862 w 1167537"/>
                <a:gd name="connsiteY100" fmla="*/ 558800 h 762000"/>
                <a:gd name="connsiteX101" fmla="*/ 437287 w 1167537"/>
                <a:gd name="connsiteY101" fmla="*/ 536575 h 762000"/>
                <a:gd name="connsiteX102" fmla="*/ 427762 w 1167537"/>
                <a:gd name="connsiteY102" fmla="*/ 530225 h 762000"/>
                <a:gd name="connsiteX103" fmla="*/ 418237 w 1167537"/>
                <a:gd name="connsiteY103" fmla="*/ 523875 h 762000"/>
                <a:gd name="connsiteX104" fmla="*/ 399187 w 1167537"/>
                <a:gd name="connsiteY104" fmla="*/ 517525 h 762000"/>
                <a:gd name="connsiteX105" fmla="*/ 386487 w 1167537"/>
                <a:gd name="connsiteY105" fmla="*/ 511175 h 762000"/>
                <a:gd name="connsiteX106" fmla="*/ 376962 w 1167537"/>
                <a:gd name="connsiteY106" fmla="*/ 504825 h 762000"/>
                <a:gd name="connsiteX107" fmla="*/ 367437 w 1167537"/>
                <a:gd name="connsiteY107" fmla="*/ 501650 h 762000"/>
                <a:gd name="connsiteX108" fmla="*/ 357912 w 1167537"/>
                <a:gd name="connsiteY108" fmla="*/ 495300 h 762000"/>
                <a:gd name="connsiteX109" fmla="*/ 348387 w 1167537"/>
                <a:gd name="connsiteY109" fmla="*/ 492125 h 762000"/>
                <a:gd name="connsiteX110" fmla="*/ 329337 w 1167537"/>
                <a:gd name="connsiteY110" fmla="*/ 479425 h 762000"/>
                <a:gd name="connsiteX111" fmla="*/ 319812 w 1167537"/>
                <a:gd name="connsiteY111" fmla="*/ 473075 h 762000"/>
                <a:gd name="connsiteX112" fmla="*/ 284887 w 1167537"/>
                <a:gd name="connsiteY112" fmla="*/ 447675 h 762000"/>
                <a:gd name="connsiteX113" fmla="*/ 253137 w 1167537"/>
                <a:gd name="connsiteY113" fmla="*/ 415925 h 762000"/>
                <a:gd name="connsiteX114" fmla="*/ 240437 w 1167537"/>
                <a:gd name="connsiteY114" fmla="*/ 403225 h 762000"/>
                <a:gd name="connsiteX115" fmla="*/ 221387 w 1167537"/>
                <a:gd name="connsiteY115" fmla="*/ 396875 h 762000"/>
                <a:gd name="connsiteX116" fmla="*/ 202337 w 1167537"/>
                <a:gd name="connsiteY116" fmla="*/ 384175 h 762000"/>
                <a:gd name="connsiteX117" fmla="*/ 183287 w 1167537"/>
                <a:gd name="connsiteY117" fmla="*/ 371475 h 762000"/>
                <a:gd name="connsiteX118" fmla="*/ 154712 w 1167537"/>
                <a:gd name="connsiteY118" fmla="*/ 349250 h 762000"/>
                <a:gd name="connsiteX119" fmla="*/ 145187 w 1167537"/>
                <a:gd name="connsiteY119" fmla="*/ 342900 h 762000"/>
                <a:gd name="connsiteX120" fmla="*/ 122962 w 1167537"/>
                <a:gd name="connsiteY120" fmla="*/ 336550 h 762000"/>
                <a:gd name="connsiteX121" fmla="*/ 94387 w 1167537"/>
                <a:gd name="connsiteY121" fmla="*/ 323850 h 762000"/>
                <a:gd name="connsiteX122" fmla="*/ 84862 w 1167537"/>
                <a:gd name="connsiteY122" fmla="*/ 320675 h 762000"/>
                <a:gd name="connsiteX123" fmla="*/ 75337 w 1167537"/>
                <a:gd name="connsiteY123" fmla="*/ 314325 h 762000"/>
                <a:gd name="connsiteX124" fmla="*/ 46762 w 1167537"/>
                <a:gd name="connsiteY124" fmla="*/ 311150 h 762000"/>
                <a:gd name="connsiteX125" fmla="*/ 24537 w 1167537"/>
                <a:gd name="connsiteY125" fmla="*/ 307975 h 762000"/>
                <a:gd name="connsiteX126" fmla="*/ 15012 w 1167537"/>
                <a:gd name="connsiteY126" fmla="*/ 301625 h 762000"/>
                <a:gd name="connsiteX127" fmla="*/ 15012 w 1167537"/>
                <a:gd name="connsiteY127" fmla="*/ 212725 h 762000"/>
                <a:gd name="connsiteX128" fmla="*/ 21362 w 1167537"/>
                <a:gd name="connsiteY128" fmla="*/ 196850 h 762000"/>
                <a:gd name="connsiteX129" fmla="*/ 49937 w 1167537"/>
                <a:gd name="connsiteY129" fmla="*/ 168275 h 762000"/>
                <a:gd name="connsiteX130" fmla="*/ 59462 w 1167537"/>
                <a:gd name="connsiteY130" fmla="*/ 161925 h 762000"/>
                <a:gd name="connsiteX131" fmla="*/ 88037 w 1167537"/>
                <a:gd name="connsiteY131" fmla="*/ 146050 h 762000"/>
                <a:gd name="connsiteX132" fmla="*/ 97562 w 1167537"/>
                <a:gd name="connsiteY132" fmla="*/ 136525 h 762000"/>
                <a:gd name="connsiteX133" fmla="*/ 126137 w 1167537"/>
                <a:gd name="connsiteY133" fmla="*/ 127000 h 762000"/>
                <a:gd name="connsiteX134" fmla="*/ 129312 w 1167537"/>
                <a:gd name="connsiteY134" fmla="*/ 133350 h 762000"/>
                <a:gd name="connsiteX0" fmla="*/ 129312 w 1167537"/>
                <a:gd name="connsiteY0" fmla="*/ 133350 h 762000"/>
                <a:gd name="connsiteX1" fmla="*/ 129312 w 1167537"/>
                <a:gd name="connsiteY1" fmla="*/ 133350 h 762000"/>
                <a:gd name="connsiteX2" fmla="*/ 188049 w 1167537"/>
                <a:gd name="connsiteY2" fmla="*/ 111125 h 762000"/>
                <a:gd name="connsiteX3" fmla="*/ 227737 w 1167537"/>
                <a:gd name="connsiteY3" fmla="*/ 114300 h 762000"/>
                <a:gd name="connsiteX4" fmla="*/ 255518 w 1167537"/>
                <a:gd name="connsiteY4" fmla="*/ 92075 h 762000"/>
                <a:gd name="connsiteX5" fmla="*/ 272187 w 1167537"/>
                <a:gd name="connsiteY5" fmla="*/ 104775 h 762000"/>
                <a:gd name="connsiteX6" fmla="*/ 281712 w 1167537"/>
                <a:gd name="connsiteY6" fmla="*/ 101600 h 762000"/>
                <a:gd name="connsiteX7" fmla="*/ 303937 w 1167537"/>
                <a:gd name="connsiteY7" fmla="*/ 88900 h 762000"/>
                <a:gd name="connsiteX8" fmla="*/ 313462 w 1167537"/>
                <a:gd name="connsiteY8" fmla="*/ 85725 h 762000"/>
                <a:gd name="connsiteX9" fmla="*/ 342037 w 1167537"/>
                <a:gd name="connsiteY9" fmla="*/ 53975 h 762000"/>
                <a:gd name="connsiteX10" fmla="*/ 351562 w 1167537"/>
                <a:gd name="connsiteY10" fmla="*/ 44450 h 762000"/>
                <a:gd name="connsiteX11" fmla="*/ 361087 w 1167537"/>
                <a:gd name="connsiteY11" fmla="*/ 34925 h 762000"/>
                <a:gd name="connsiteX12" fmla="*/ 370612 w 1167537"/>
                <a:gd name="connsiteY12" fmla="*/ 22225 h 762000"/>
                <a:gd name="connsiteX13" fmla="*/ 386487 w 1167537"/>
                <a:gd name="connsiteY13" fmla="*/ 6350 h 762000"/>
                <a:gd name="connsiteX14" fmla="*/ 430937 w 1167537"/>
                <a:gd name="connsiteY14" fmla="*/ 0 h 762000"/>
                <a:gd name="connsiteX15" fmla="*/ 557937 w 1167537"/>
                <a:gd name="connsiteY15" fmla="*/ 3175 h 762000"/>
                <a:gd name="connsiteX16" fmla="*/ 567462 w 1167537"/>
                <a:gd name="connsiteY16" fmla="*/ 6350 h 762000"/>
                <a:gd name="connsiteX17" fmla="*/ 583337 w 1167537"/>
                <a:gd name="connsiteY17" fmla="*/ 9525 h 762000"/>
                <a:gd name="connsiteX18" fmla="*/ 605562 w 1167537"/>
                <a:gd name="connsiteY18" fmla="*/ 15875 h 762000"/>
                <a:gd name="connsiteX19" fmla="*/ 615087 w 1167537"/>
                <a:gd name="connsiteY19" fmla="*/ 22225 h 762000"/>
                <a:gd name="connsiteX20" fmla="*/ 627787 w 1167537"/>
                <a:gd name="connsiteY20" fmla="*/ 25400 h 762000"/>
                <a:gd name="connsiteX21" fmla="*/ 637312 w 1167537"/>
                <a:gd name="connsiteY21" fmla="*/ 28575 h 762000"/>
                <a:gd name="connsiteX22" fmla="*/ 672237 w 1167537"/>
                <a:gd name="connsiteY22" fmla="*/ 44450 h 762000"/>
                <a:gd name="connsiteX23" fmla="*/ 691287 w 1167537"/>
                <a:gd name="connsiteY23" fmla="*/ 57150 h 762000"/>
                <a:gd name="connsiteX24" fmla="*/ 700812 w 1167537"/>
                <a:gd name="connsiteY24" fmla="*/ 66675 h 762000"/>
                <a:gd name="connsiteX25" fmla="*/ 710337 w 1167537"/>
                <a:gd name="connsiteY25" fmla="*/ 95250 h 762000"/>
                <a:gd name="connsiteX26" fmla="*/ 737325 w 1167537"/>
                <a:gd name="connsiteY26" fmla="*/ 95250 h 762000"/>
                <a:gd name="connsiteX27" fmla="*/ 782568 w 1167537"/>
                <a:gd name="connsiteY27" fmla="*/ 100806 h 762000"/>
                <a:gd name="connsiteX28" fmla="*/ 738912 w 1167537"/>
                <a:gd name="connsiteY28" fmla="*/ 136525 h 762000"/>
                <a:gd name="connsiteX29" fmla="*/ 754787 w 1167537"/>
                <a:gd name="connsiteY29" fmla="*/ 146050 h 762000"/>
                <a:gd name="connsiteX30" fmla="*/ 807175 w 1167537"/>
                <a:gd name="connsiteY30" fmla="*/ 142875 h 762000"/>
                <a:gd name="connsiteX31" fmla="*/ 777012 w 1167537"/>
                <a:gd name="connsiteY31" fmla="*/ 158750 h 762000"/>
                <a:gd name="connsiteX32" fmla="*/ 796062 w 1167537"/>
                <a:gd name="connsiteY32" fmla="*/ 168275 h 762000"/>
                <a:gd name="connsiteX33" fmla="*/ 821462 w 1167537"/>
                <a:gd name="connsiteY33" fmla="*/ 180975 h 762000"/>
                <a:gd name="connsiteX34" fmla="*/ 840512 w 1167537"/>
                <a:gd name="connsiteY34" fmla="*/ 184150 h 762000"/>
                <a:gd name="connsiteX35" fmla="*/ 865912 w 1167537"/>
                <a:gd name="connsiteY35" fmla="*/ 193675 h 762000"/>
                <a:gd name="connsiteX36" fmla="*/ 878612 w 1167537"/>
                <a:gd name="connsiteY36" fmla="*/ 200025 h 762000"/>
                <a:gd name="connsiteX37" fmla="*/ 907187 w 1167537"/>
                <a:gd name="connsiteY37" fmla="*/ 206375 h 762000"/>
                <a:gd name="connsiteX38" fmla="*/ 926237 w 1167537"/>
                <a:gd name="connsiteY38" fmla="*/ 212725 h 762000"/>
                <a:gd name="connsiteX39" fmla="*/ 935762 w 1167537"/>
                <a:gd name="connsiteY39" fmla="*/ 215900 h 762000"/>
                <a:gd name="connsiteX40" fmla="*/ 948462 w 1167537"/>
                <a:gd name="connsiteY40" fmla="*/ 222250 h 762000"/>
                <a:gd name="connsiteX41" fmla="*/ 977037 w 1167537"/>
                <a:gd name="connsiteY41" fmla="*/ 228600 h 762000"/>
                <a:gd name="connsiteX42" fmla="*/ 996087 w 1167537"/>
                <a:gd name="connsiteY42" fmla="*/ 238125 h 762000"/>
                <a:gd name="connsiteX43" fmla="*/ 1018312 w 1167537"/>
                <a:gd name="connsiteY43" fmla="*/ 247650 h 762000"/>
                <a:gd name="connsiteX44" fmla="*/ 1037362 w 1167537"/>
                <a:gd name="connsiteY44" fmla="*/ 260350 h 762000"/>
                <a:gd name="connsiteX45" fmla="*/ 1046887 w 1167537"/>
                <a:gd name="connsiteY45" fmla="*/ 266700 h 762000"/>
                <a:gd name="connsiteX46" fmla="*/ 1069112 w 1167537"/>
                <a:gd name="connsiteY46" fmla="*/ 276225 h 762000"/>
                <a:gd name="connsiteX47" fmla="*/ 1104037 w 1167537"/>
                <a:gd name="connsiteY47" fmla="*/ 304800 h 762000"/>
                <a:gd name="connsiteX48" fmla="*/ 1116737 w 1167537"/>
                <a:gd name="connsiteY48" fmla="*/ 314325 h 762000"/>
                <a:gd name="connsiteX49" fmla="*/ 1138962 w 1167537"/>
                <a:gd name="connsiteY49" fmla="*/ 330200 h 762000"/>
                <a:gd name="connsiteX50" fmla="*/ 1148487 w 1167537"/>
                <a:gd name="connsiteY50" fmla="*/ 336550 h 762000"/>
                <a:gd name="connsiteX51" fmla="*/ 1164362 w 1167537"/>
                <a:gd name="connsiteY51" fmla="*/ 355600 h 762000"/>
                <a:gd name="connsiteX52" fmla="*/ 1167537 w 1167537"/>
                <a:gd name="connsiteY52" fmla="*/ 365125 h 762000"/>
                <a:gd name="connsiteX53" fmla="*/ 1164362 w 1167537"/>
                <a:gd name="connsiteY53" fmla="*/ 412750 h 762000"/>
                <a:gd name="connsiteX54" fmla="*/ 1154837 w 1167537"/>
                <a:gd name="connsiteY54" fmla="*/ 422275 h 762000"/>
                <a:gd name="connsiteX55" fmla="*/ 1123087 w 1167537"/>
                <a:gd name="connsiteY55" fmla="*/ 457200 h 762000"/>
                <a:gd name="connsiteX56" fmla="*/ 1110387 w 1167537"/>
                <a:gd name="connsiteY56" fmla="*/ 463550 h 762000"/>
                <a:gd name="connsiteX57" fmla="*/ 1104037 w 1167537"/>
                <a:gd name="connsiteY57" fmla="*/ 473075 h 762000"/>
                <a:gd name="connsiteX58" fmla="*/ 1084987 w 1167537"/>
                <a:gd name="connsiteY58" fmla="*/ 488950 h 762000"/>
                <a:gd name="connsiteX59" fmla="*/ 1075462 w 1167537"/>
                <a:gd name="connsiteY59" fmla="*/ 492125 h 762000"/>
                <a:gd name="connsiteX60" fmla="*/ 1059587 w 1167537"/>
                <a:gd name="connsiteY60" fmla="*/ 511175 h 762000"/>
                <a:gd name="connsiteX61" fmla="*/ 1069112 w 1167537"/>
                <a:gd name="connsiteY61" fmla="*/ 549275 h 762000"/>
                <a:gd name="connsiteX62" fmla="*/ 1078637 w 1167537"/>
                <a:gd name="connsiteY62" fmla="*/ 558800 h 762000"/>
                <a:gd name="connsiteX63" fmla="*/ 1075462 w 1167537"/>
                <a:gd name="connsiteY63" fmla="*/ 622300 h 762000"/>
                <a:gd name="connsiteX64" fmla="*/ 1065937 w 1167537"/>
                <a:gd name="connsiteY64" fmla="*/ 635000 h 762000"/>
                <a:gd name="connsiteX65" fmla="*/ 1056412 w 1167537"/>
                <a:gd name="connsiteY65" fmla="*/ 654050 h 762000"/>
                <a:gd name="connsiteX66" fmla="*/ 1053237 w 1167537"/>
                <a:gd name="connsiteY66" fmla="*/ 663575 h 762000"/>
                <a:gd name="connsiteX67" fmla="*/ 1040537 w 1167537"/>
                <a:gd name="connsiteY67" fmla="*/ 682625 h 762000"/>
                <a:gd name="connsiteX68" fmla="*/ 1034187 w 1167537"/>
                <a:gd name="connsiteY68" fmla="*/ 692150 h 762000"/>
                <a:gd name="connsiteX69" fmla="*/ 1024662 w 1167537"/>
                <a:gd name="connsiteY69" fmla="*/ 701675 h 762000"/>
                <a:gd name="connsiteX70" fmla="*/ 1018312 w 1167537"/>
                <a:gd name="connsiteY70" fmla="*/ 714375 h 762000"/>
                <a:gd name="connsiteX71" fmla="*/ 1002437 w 1167537"/>
                <a:gd name="connsiteY71" fmla="*/ 736600 h 762000"/>
                <a:gd name="connsiteX72" fmla="*/ 992912 w 1167537"/>
                <a:gd name="connsiteY72" fmla="*/ 742950 h 762000"/>
                <a:gd name="connsiteX73" fmla="*/ 967512 w 1167537"/>
                <a:gd name="connsiteY73" fmla="*/ 752475 h 762000"/>
                <a:gd name="connsiteX74" fmla="*/ 945287 w 1167537"/>
                <a:gd name="connsiteY74" fmla="*/ 758825 h 762000"/>
                <a:gd name="connsiteX75" fmla="*/ 923062 w 1167537"/>
                <a:gd name="connsiteY75" fmla="*/ 762000 h 762000"/>
                <a:gd name="connsiteX76" fmla="*/ 834162 w 1167537"/>
                <a:gd name="connsiteY76" fmla="*/ 755650 h 762000"/>
                <a:gd name="connsiteX77" fmla="*/ 824637 w 1167537"/>
                <a:gd name="connsiteY77" fmla="*/ 752475 h 762000"/>
                <a:gd name="connsiteX78" fmla="*/ 811937 w 1167537"/>
                <a:gd name="connsiteY78" fmla="*/ 749300 h 762000"/>
                <a:gd name="connsiteX79" fmla="*/ 796062 w 1167537"/>
                <a:gd name="connsiteY79" fmla="*/ 733425 h 762000"/>
                <a:gd name="connsiteX80" fmla="*/ 773837 w 1167537"/>
                <a:gd name="connsiteY80" fmla="*/ 714375 h 762000"/>
                <a:gd name="connsiteX81" fmla="*/ 754787 w 1167537"/>
                <a:gd name="connsiteY81" fmla="*/ 701675 h 762000"/>
                <a:gd name="connsiteX82" fmla="*/ 745262 w 1167537"/>
                <a:gd name="connsiteY82" fmla="*/ 695325 h 762000"/>
                <a:gd name="connsiteX83" fmla="*/ 732562 w 1167537"/>
                <a:gd name="connsiteY83" fmla="*/ 688975 h 762000"/>
                <a:gd name="connsiteX84" fmla="*/ 723037 w 1167537"/>
                <a:gd name="connsiteY84" fmla="*/ 682625 h 762000"/>
                <a:gd name="connsiteX85" fmla="*/ 681762 w 1167537"/>
                <a:gd name="connsiteY85" fmla="*/ 673100 h 762000"/>
                <a:gd name="connsiteX86" fmla="*/ 662712 w 1167537"/>
                <a:gd name="connsiteY86" fmla="*/ 660400 h 762000"/>
                <a:gd name="connsiteX87" fmla="*/ 650012 w 1167537"/>
                <a:gd name="connsiteY87" fmla="*/ 657225 h 762000"/>
                <a:gd name="connsiteX88" fmla="*/ 634137 w 1167537"/>
                <a:gd name="connsiteY88" fmla="*/ 650875 h 762000"/>
                <a:gd name="connsiteX89" fmla="*/ 615087 w 1167537"/>
                <a:gd name="connsiteY89" fmla="*/ 635000 h 762000"/>
                <a:gd name="connsiteX90" fmla="*/ 605562 w 1167537"/>
                <a:gd name="connsiteY90" fmla="*/ 631825 h 762000"/>
                <a:gd name="connsiteX91" fmla="*/ 596037 w 1167537"/>
                <a:gd name="connsiteY91" fmla="*/ 622300 h 762000"/>
                <a:gd name="connsiteX92" fmla="*/ 586512 w 1167537"/>
                <a:gd name="connsiteY92" fmla="*/ 619125 h 762000"/>
                <a:gd name="connsiteX93" fmla="*/ 576987 w 1167537"/>
                <a:gd name="connsiteY93" fmla="*/ 612775 h 762000"/>
                <a:gd name="connsiteX94" fmla="*/ 567462 w 1167537"/>
                <a:gd name="connsiteY94" fmla="*/ 609600 h 762000"/>
                <a:gd name="connsiteX95" fmla="*/ 548412 w 1167537"/>
                <a:gd name="connsiteY95" fmla="*/ 600075 h 762000"/>
                <a:gd name="connsiteX96" fmla="*/ 538887 w 1167537"/>
                <a:gd name="connsiteY96" fmla="*/ 590550 h 762000"/>
                <a:gd name="connsiteX97" fmla="*/ 529362 w 1167537"/>
                <a:gd name="connsiteY97" fmla="*/ 587375 h 762000"/>
                <a:gd name="connsiteX98" fmla="*/ 503962 w 1167537"/>
                <a:gd name="connsiteY98" fmla="*/ 577850 h 762000"/>
                <a:gd name="connsiteX99" fmla="*/ 484912 w 1167537"/>
                <a:gd name="connsiteY99" fmla="*/ 568325 h 762000"/>
                <a:gd name="connsiteX100" fmla="*/ 465862 w 1167537"/>
                <a:gd name="connsiteY100" fmla="*/ 558800 h 762000"/>
                <a:gd name="connsiteX101" fmla="*/ 437287 w 1167537"/>
                <a:gd name="connsiteY101" fmla="*/ 536575 h 762000"/>
                <a:gd name="connsiteX102" fmla="*/ 427762 w 1167537"/>
                <a:gd name="connsiteY102" fmla="*/ 530225 h 762000"/>
                <a:gd name="connsiteX103" fmla="*/ 418237 w 1167537"/>
                <a:gd name="connsiteY103" fmla="*/ 523875 h 762000"/>
                <a:gd name="connsiteX104" fmla="*/ 399187 w 1167537"/>
                <a:gd name="connsiteY104" fmla="*/ 517525 h 762000"/>
                <a:gd name="connsiteX105" fmla="*/ 386487 w 1167537"/>
                <a:gd name="connsiteY105" fmla="*/ 511175 h 762000"/>
                <a:gd name="connsiteX106" fmla="*/ 376962 w 1167537"/>
                <a:gd name="connsiteY106" fmla="*/ 504825 h 762000"/>
                <a:gd name="connsiteX107" fmla="*/ 367437 w 1167537"/>
                <a:gd name="connsiteY107" fmla="*/ 501650 h 762000"/>
                <a:gd name="connsiteX108" fmla="*/ 357912 w 1167537"/>
                <a:gd name="connsiteY108" fmla="*/ 495300 h 762000"/>
                <a:gd name="connsiteX109" fmla="*/ 348387 w 1167537"/>
                <a:gd name="connsiteY109" fmla="*/ 492125 h 762000"/>
                <a:gd name="connsiteX110" fmla="*/ 329337 w 1167537"/>
                <a:gd name="connsiteY110" fmla="*/ 479425 h 762000"/>
                <a:gd name="connsiteX111" fmla="*/ 319812 w 1167537"/>
                <a:gd name="connsiteY111" fmla="*/ 473075 h 762000"/>
                <a:gd name="connsiteX112" fmla="*/ 284887 w 1167537"/>
                <a:gd name="connsiteY112" fmla="*/ 447675 h 762000"/>
                <a:gd name="connsiteX113" fmla="*/ 253137 w 1167537"/>
                <a:gd name="connsiteY113" fmla="*/ 415925 h 762000"/>
                <a:gd name="connsiteX114" fmla="*/ 240437 w 1167537"/>
                <a:gd name="connsiteY114" fmla="*/ 403225 h 762000"/>
                <a:gd name="connsiteX115" fmla="*/ 221387 w 1167537"/>
                <a:gd name="connsiteY115" fmla="*/ 396875 h 762000"/>
                <a:gd name="connsiteX116" fmla="*/ 202337 w 1167537"/>
                <a:gd name="connsiteY116" fmla="*/ 384175 h 762000"/>
                <a:gd name="connsiteX117" fmla="*/ 183287 w 1167537"/>
                <a:gd name="connsiteY117" fmla="*/ 371475 h 762000"/>
                <a:gd name="connsiteX118" fmla="*/ 154712 w 1167537"/>
                <a:gd name="connsiteY118" fmla="*/ 349250 h 762000"/>
                <a:gd name="connsiteX119" fmla="*/ 145187 w 1167537"/>
                <a:gd name="connsiteY119" fmla="*/ 342900 h 762000"/>
                <a:gd name="connsiteX120" fmla="*/ 122962 w 1167537"/>
                <a:gd name="connsiteY120" fmla="*/ 336550 h 762000"/>
                <a:gd name="connsiteX121" fmla="*/ 94387 w 1167537"/>
                <a:gd name="connsiteY121" fmla="*/ 323850 h 762000"/>
                <a:gd name="connsiteX122" fmla="*/ 84862 w 1167537"/>
                <a:gd name="connsiteY122" fmla="*/ 320675 h 762000"/>
                <a:gd name="connsiteX123" fmla="*/ 75337 w 1167537"/>
                <a:gd name="connsiteY123" fmla="*/ 314325 h 762000"/>
                <a:gd name="connsiteX124" fmla="*/ 46762 w 1167537"/>
                <a:gd name="connsiteY124" fmla="*/ 311150 h 762000"/>
                <a:gd name="connsiteX125" fmla="*/ 24537 w 1167537"/>
                <a:gd name="connsiteY125" fmla="*/ 307975 h 762000"/>
                <a:gd name="connsiteX126" fmla="*/ 15012 w 1167537"/>
                <a:gd name="connsiteY126" fmla="*/ 301625 h 762000"/>
                <a:gd name="connsiteX127" fmla="*/ 15012 w 1167537"/>
                <a:gd name="connsiteY127" fmla="*/ 212725 h 762000"/>
                <a:gd name="connsiteX128" fmla="*/ 21362 w 1167537"/>
                <a:gd name="connsiteY128" fmla="*/ 196850 h 762000"/>
                <a:gd name="connsiteX129" fmla="*/ 49937 w 1167537"/>
                <a:gd name="connsiteY129" fmla="*/ 168275 h 762000"/>
                <a:gd name="connsiteX130" fmla="*/ 59462 w 1167537"/>
                <a:gd name="connsiteY130" fmla="*/ 161925 h 762000"/>
                <a:gd name="connsiteX131" fmla="*/ 88037 w 1167537"/>
                <a:gd name="connsiteY131" fmla="*/ 146050 h 762000"/>
                <a:gd name="connsiteX132" fmla="*/ 97562 w 1167537"/>
                <a:gd name="connsiteY132" fmla="*/ 136525 h 762000"/>
                <a:gd name="connsiteX133" fmla="*/ 126137 w 1167537"/>
                <a:gd name="connsiteY133" fmla="*/ 127000 h 762000"/>
                <a:gd name="connsiteX134" fmla="*/ 129312 w 1167537"/>
                <a:gd name="connsiteY134" fmla="*/ 133350 h 762000"/>
                <a:gd name="connsiteX0" fmla="*/ 129312 w 1167537"/>
                <a:gd name="connsiteY0" fmla="*/ 133350 h 762000"/>
                <a:gd name="connsiteX1" fmla="*/ 129312 w 1167537"/>
                <a:gd name="connsiteY1" fmla="*/ 133350 h 762000"/>
                <a:gd name="connsiteX2" fmla="*/ 188049 w 1167537"/>
                <a:gd name="connsiteY2" fmla="*/ 111125 h 762000"/>
                <a:gd name="connsiteX3" fmla="*/ 227737 w 1167537"/>
                <a:gd name="connsiteY3" fmla="*/ 114300 h 762000"/>
                <a:gd name="connsiteX4" fmla="*/ 255518 w 1167537"/>
                <a:gd name="connsiteY4" fmla="*/ 92075 h 762000"/>
                <a:gd name="connsiteX5" fmla="*/ 272187 w 1167537"/>
                <a:gd name="connsiteY5" fmla="*/ 104775 h 762000"/>
                <a:gd name="connsiteX6" fmla="*/ 281712 w 1167537"/>
                <a:gd name="connsiteY6" fmla="*/ 101600 h 762000"/>
                <a:gd name="connsiteX7" fmla="*/ 303937 w 1167537"/>
                <a:gd name="connsiteY7" fmla="*/ 88900 h 762000"/>
                <a:gd name="connsiteX8" fmla="*/ 313462 w 1167537"/>
                <a:gd name="connsiteY8" fmla="*/ 85725 h 762000"/>
                <a:gd name="connsiteX9" fmla="*/ 342037 w 1167537"/>
                <a:gd name="connsiteY9" fmla="*/ 53975 h 762000"/>
                <a:gd name="connsiteX10" fmla="*/ 351562 w 1167537"/>
                <a:gd name="connsiteY10" fmla="*/ 44450 h 762000"/>
                <a:gd name="connsiteX11" fmla="*/ 361087 w 1167537"/>
                <a:gd name="connsiteY11" fmla="*/ 34925 h 762000"/>
                <a:gd name="connsiteX12" fmla="*/ 370612 w 1167537"/>
                <a:gd name="connsiteY12" fmla="*/ 22225 h 762000"/>
                <a:gd name="connsiteX13" fmla="*/ 386487 w 1167537"/>
                <a:gd name="connsiteY13" fmla="*/ 6350 h 762000"/>
                <a:gd name="connsiteX14" fmla="*/ 430937 w 1167537"/>
                <a:gd name="connsiteY14" fmla="*/ 0 h 762000"/>
                <a:gd name="connsiteX15" fmla="*/ 557937 w 1167537"/>
                <a:gd name="connsiteY15" fmla="*/ 3175 h 762000"/>
                <a:gd name="connsiteX16" fmla="*/ 567462 w 1167537"/>
                <a:gd name="connsiteY16" fmla="*/ 6350 h 762000"/>
                <a:gd name="connsiteX17" fmla="*/ 583337 w 1167537"/>
                <a:gd name="connsiteY17" fmla="*/ 9525 h 762000"/>
                <a:gd name="connsiteX18" fmla="*/ 605562 w 1167537"/>
                <a:gd name="connsiteY18" fmla="*/ 15875 h 762000"/>
                <a:gd name="connsiteX19" fmla="*/ 615087 w 1167537"/>
                <a:gd name="connsiteY19" fmla="*/ 22225 h 762000"/>
                <a:gd name="connsiteX20" fmla="*/ 627787 w 1167537"/>
                <a:gd name="connsiteY20" fmla="*/ 25400 h 762000"/>
                <a:gd name="connsiteX21" fmla="*/ 637312 w 1167537"/>
                <a:gd name="connsiteY21" fmla="*/ 28575 h 762000"/>
                <a:gd name="connsiteX22" fmla="*/ 672237 w 1167537"/>
                <a:gd name="connsiteY22" fmla="*/ 44450 h 762000"/>
                <a:gd name="connsiteX23" fmla="*/ 691287 w 1167537"/>
                <a:gd name="connsiteY23" fmla="*/ 57150 h 762000"/>
                <a:gd name="connsiteX24" fmla="*/ 700812 w 1167537"/>
                <a:gd name="connsiteY24" fmla="*/ 66675 h 762000"/>
                <a:gd name="connsiteX25" fmla="*/ 710337 w 1167537"/>
                <a:gd name="connsiteY25" fmla="*/ 95250 h 762000"/>
                <a:gd name="connsiteX26" fmla="*/ 737325 w 1167537"/>
                <a:gd name="connsiteY26" fmla="*/ 95250 h 762000"/>
                <a:gd name="connsiteX27" fmla="*/ 782568 w 1167537"/>
                <a:gd name="connsiteY27" fmla="*/ 100806 h 762000"/>
                <a:gd name="connsiteX28" fmla="*/ 738912 w 1167537"/>
                <a:gd name="connsiteY28" fmla="*/ 136525 h 762000"/>
                <a:gd name="connsiteX29" fmla="*/ 754787 w 1167537"/>
                <a:gd name="connsiteY29" fmla="*/ 146050 h 762000"/>
                <a:gd name="connsiteX30" fmla="*/ 807175 w 1167537"/>
                <a:gd name="connsiteY30" fmla="*/ 142875 h 762000"/>
                <a:gd name="connsiteX31" fmla="*/ 777012 w 1167537"/>
                <a:gd name="connsiteY31" fmla="*/ 158750 h 762000"/>
                <a:gd name="connsiteX32" fmla="*/ 796062 w 1167537"/>
                <a:gd name="connsiteY32" fmla="*/ 168275 h 762000"/>
                <a:gd name="connsiteX33" fmla="*/ 821462 w 1167537"/>
                <a:gd name="connsiteY33" fmla="*/ 180975 h 762000"/>
                <a:gd name="connsiteX34" fmla="*/ 840512 w 1167537"/>
                <a:gd name="connsiteY34" fmla="*/ 184150 h 762000"/>
                <a:gd name="connsiteX35" fmla="*/ 865912 w 1167537"/>
                <a:gd name="connsiteY35" fmla="*/ 193675 h 762000"/>
                <a:gd name="connsiteX36" fmla="*/ 885756 w 1167537"/>
                <a:gd name="connsiteY36" fmla="*/ 176212 h 762000"/>
                <a:gd name="connsiteX37" fmla="*/ 907187 w 1167537"/>
                <a:gd name="connsiteY37" fmla="*/ 206375 h 762000"/>
                <a:gd name="connsiteX38" fmla="*/ 926237 w 1167537"/>
                <a:gd name="connsiteY38" fmla="*/ 212725 h 762000"/>
                <a:gd name="connsiteX39" fmla="*/ 935762 w 1167537"/>
                <a:gd name="connsiteY39" fmla="*/ 215900 h 762000"/>
                <a:gd name="connsiteX40" fmla="*/ 948462 w 1167537"/>
                <a:gd name="connsiteY40" fmla="*/ 222250 h 762000"/>
                <a:gd name="connsiteX41" fmla="*/ 977037 w 1167537"/>
                <a:gd name="connsiteY41" fmla="*/ 228600 h 762000"/>
                <a:gd name="connsiteX42" fmla="*/ 996087 w 1167537"/>
                <a:gd name="connsiteY42" fmla="*/ 238125 h 762000"/>
                <a:gd name="connsiteX43" fmla="*/ 1018312 w 1167537"/>
                <a:gd name="connsiteY43" fmla="*/ 247650 h 762000"/>
                <a:gd name="connsiteX44" fmla="*/ 1037362 w 1167537"/>
                <a:gd name="connsiteY44" fmla="*/ 260350 h 762000"/>
                <a:gd name="connsiteX45" fmla="*/ 1046887 w 1167537"/>
                <a:gd name="connsiteY45" fmla="*/ 266700 h 762000"/>
                <a:gd name="connsiteX46" fmla="*/ 1069112 w 1167537"/>
                <a:gd name="connsiteY46" fmla="*/ 276225 h 762000"/>
                <a:gd name="connsiteX47" fmla="*/ 1104037 w 1167537"/>
                <a:gd name="connsiteY47" fmla="*/ 304800 h 762000"/>
                <a:gd name="connsiteX48" fmla="*/ 1116737 w 1167537"/>
                <a:gd name="connsiteY48" fmla="*/ 314325 h 762000"/>
                <a:gd name="connsiteX49" fmla="*/ 1138962 w 1167537"/>
                <a:gd name="connsiteY49" fmla="*/ 330200 h 762000"/>
                <a:gd name="connsiteX50" fmla="*/ 1148487 w 1167537"/>
                <a:gd name="connsiteY50" fmla="*/ 336550 h 762000"/>
                <a:gd name="connsiteX51" fmla="*/ 1164362 w 1167537"/>
                <a:gd name="connsiteY51" fmla="*/ 355600 h 762000"/>
                <a:gd name="connsiteX52" fmla="*/ 1167537 w 1167537"/>
                <a:gd name="connsiteY52" fmla="*/ 365125 h 762000"/>
                <a:gd name="connsiteX53" fmla="*/ 1164362 w 1167537"/>
                <a:gd name="connsiteY53" fmla="*/ 412750 h 762000"/>
                <a:gd name="connsiteX54" fmla="*/ 1154837 w 1167537"/>
                <a:gd name="connsiteY54" fmla="*/ 422275 h 762000"/>
                <a:gd name="connsiteX55" fmla="*/ 1123087 w 1167537"/>
                <a:gd name="connsiteY55" fmla="*/ 457200 h 762000"/>
                <a:gd name="connsiteX56" fmla="*/ 1110387 w 1167537"/>
                <a:gd name="connsiteY56" fmla="*/ 463550 h 762000"/>
                <a:gd name="connsiteX57" fmla="*/ 1104037 w 1167537"/>
                <a:gd name="connsiteY57" fmla="*/ 473075 h 762000"/>
                <a:gd name="connsiteX58" fmla="*/ 1084987 w 1167537"/>
                <a:gd name="connsiteY58" fmla="*/ 488950 h 762000"/>
                <a:gd name="connsiteX59" fmla="*/ 1075462 w 1167537"/>
                <a:gd name="connsiteY59" fmla="*/ 492125 h 762000"/>
                <a:gd name="connsiteX60" fmla="*/ 1059587 w 1167537"/>
                <a:gd name="connsiteY60" fmla="*/ 511175 h 762000"/>
                <a:gd name="connsiteX61" fmla="*/ 1069112 w 1167537"/>
                <a:gd name="connsiteY61" fmla="*/ 549275 h 762000"/>
                <a:gd name="connsiteX62" fmla="*/ 1078637 w 1167537"/>
                <a:gd name="connsiteY62" fmla="*/ 558800 h 762000"/>
                <a:gd name="connsiteX63" fmla="*/ 1075462 w 1167537"/>
                <a:gd name="connsiteY63" fmla="*/ 622300 h 762000"/>
                <a:gd name="connsiteX64" fmla="*/ 1065937 w 1167537"/>
                <a:gd name="connsiteY64" fmla="*/ 635000 h 762000"/>
                <a:gd name="connsiteX65" fmla="*/ 1056412 w 1167537"/>
                <a:gd name="connsiteY65" fmla="*/ 654050 h 762000"/>
                <a:gd name="connsiteX66" fmla="*/ 1053237 w 1167537"/>
                <a:gd name="connsiteY66" fmla="*/ 663575 h 762000"/>
                <a:gd name="connsiteX67" fmla="*/ 1040537 w 1167537"/>
                <a:gd name="connsiteY67" fmla="*/ 682625 h 762000"/>
                <a:gd name="connsiteX68" fmla="*/ 1034187 w 1167537"/>
                <a:gd name="connsiteY68" fmla="*/ 692150 h 762000"/>
                <a:gd name="connsiteX69" fmla="*/ 1024662 w 1167537"/>
                <a:gd name="connsiteY69" fmla="*/ 701675 h 762000"/>
                <a:gd name="connsiteX70" fmla="*/ 1018312 w 1167537"/>
                <a:gd name="connsiteY70" fmla="*/ 714375 h 762000"/>
                <a:gd name="connsiteX71" fmla="*/ 1002437 w 1167537"/>
                <a:gd name="connsiteY71" fmla="*/ 736600 h 762000"/>
                <a:gd name="connsiteX72" fmla="*/ 992912 w 1167537"/>
                <a:gd name="connsiteY72" fmla="*/ 742950 h 762000"/>
                <a:gd name="connsiteX73" fmla="*/ 967512 w 1167537"/>
                <a:gd name="connsiteY73" fmla="*/ 752475 h 762000"/>
                <a:gd name="connsiteX74" fmla="*/ 945287 w 1167537"/>
                <a:gd name="connsiteY74" fmla="*/ 758825 h 762000"/>
                <a:gd name="connsiteX75" fmla="*/ 923062 w 1167537"/>
                <a:gd name="connsiteY75" fmla="*/ 762000 h 762000"/>
                <a:gd name="connsiteX76" fmla="*/ 834162 w 1167537"/>
                <a:gd name="connsiteY76" fmla="*/ 755650 h 762000"/>
                <a:gd name="connsiteX77" fmla="*/ 824637 w 1167537"/>
                <a:gd name="connsiteY77" fmla="*/ 752475 h 762000"/>
                <a:gd name="connsiteX78" fmla="*/ 811937 w 1167537"/>
                <a:gd name="connsiteY78" fmla="*/ 749300 h 762000"/>
                <a:gd name="connsiteX79" fmla="*/ 796062 w 1167537"/>
                <a:gd name="connsiteY79" fmla="*/ 733425 h 762000"/>
                <a:gd name="connsiteX80" fmla="*/ 773837 w 1167537"/>
                <a:gd name="connsiteY80" fmla="*/ 714375 h 762000"/>
                <a:gd name="connsiteX81" fmla="*/ 754787 w 1167537"/>
                <a:gd name="connsiteY81" fmla="*/ 701675 h 762000"/>
                <a:gd name="connsiteX82" fmla="*/ 745262 w 1167537"/>
                <a:gd name="connsiteY82" fmla="*/ 695325 h 762000"/>
                <a:gd name="connsiteX83" fmla="*/ 732562 w 1167537"/>
                <a:gd name="connsiteY83" fmla="*/ 688975 h 762000"/>
                <a:gd name="connsiteX84" fmla="*/ 723037 w 1167537"/>
                <a:gd name="connsiteY84" fmla="*/ 682625 h 762000"/>
                <a:gd name="connsiteX85" fmla="*/ 681762 w 1167537"/>
                <a:gd name="connsiteY85" fmla="*/ 673100 h 762000"/>
                <a:gd name="connsiteX86" fmla="*/ 662712 w 1167537"/>
                <a:gd name="connsiteY86" fmla="*/ 660400 h 762000"/>
                <a:gd name="connsiteX87" fmla="*/ 650012 w 1167537"/>
                <a:gd name="connsiteY87" fmla="*/ 657225 h 762000"/>
                <a:gd name="connsiteX88" fmla="*/ 634137 w 1167537"/>
                <a:gd name="connsiteY88" fmla="*/ 650875 h 762000"/>
                <a:gd name="connsiteX89" fmla="*/ 615087 w 1167537"/>
                <a:gd name="connsiteY89" fmla="*/ 635000 h 762000"/>
                <a:gd name="connsiteX90" fmla="*/ 605562 w 1167537"/>
                <a:gd name="connsiteY90" fmla="*/ 631825 h 762000"/>
                <a:gd name="connsiteX91" fmla="*/ 596037 w 1167537"/>
                <a:gd name="connsiteY91" fmla="*/ 622300 h 762000"/>
                <a:gd name="connsiteX92" fmla="*/ 586512 w 1167537"/>
                <a:gd name="connsiteY92" fmla="*/ 619125 h 762000"/>
                <a:gd name="connsiteX93" fmla="*/ 576987 w 1167537"/>
                <a:gd name="connsiteY93" fmla="*/ 612775 h 762000"/>
                <a:gd name="connsiteX94" fmla="*/ 567462 w 1167537"/>
                <a:gd name="connsiteY94" fmla="*/ 609600 h 762000"/>
                <a:gd name="connsiteX95" fmla="*/ 548412 w 1167537"/>
                <a:gd name="connsiteY95" fmla="*/ 600075 h 762000"/>
                <a:gd name="connsiteX96" fmla="*/ 538887 w 1167537"/>
                <a:gd name="connsiteY96" fmla="*/ 590550 h 762000"/>
                <a:gd name="connsiteX97" fmla="*/ 529362 w 1167537"/>
                <a:gd name="connsiteY97" fmla="*/ 587375 h 762000"/>
                <a:gd name="connsiteX98" fmla="*/ 503962 w 1167537"/>
                <a:gd name="connsiteY98" fmla="*/ 577850 h 762000"/>
                <a:gd name="connsiteX99" fmla="*/ 484912 w 1167537"/>
                <a:gd name="connsiteY99" fmla="*/ 568325 h 762000"/>
                <a:gd name="connsiteX100" fmla="*/ 465862 w 1167537"/>
                <a:gd name="connsiteY100" fmla="*/ 558800 h 762000"/>
                <a:gd name="connsiteX101" fmla="*/ 437287 w 1167537"/>
                <a:gd name="connsiteY101" fmla="*/ 536575 h 762000"/>
                <a:gd name="connsiteX102" fmla="*/ 427762 w 1167537"/>
                <a:gd name="connsiteY102" fmla="*/ 530225 h 762000"/>
                <a:gd name="connsiteX103" fmla="*/ 418237 w 1167537"/>
                <a:gd name="connsiteY103" fmla="*/ 523875 h 762000"/>
                <a:gd name="connsiteX104" fmla="*/ 399187 w 1167537"/>
                <a:gd name="connsiteY104" fmla="*/ 517525 h 762000"/>
                <a:gd name="connsiteX105" fmla="*/ 386487 w 1167537"/>
                <a:gd name="connsiteY105" fmla="*/ 511175 h 762000"/>
                <a:gd name="connsiteX106" fmla="*/ 376962 w 1167537"/>
                <a:gd name="connsiteY106" fmla="*/ 504825 h 762000"/>
                <a:gd name="connsiteX107" fmla="*/ 367437 w 1167537"/>
                <a:gd name="connsiteY107" fmla="*/ 501650 h 762000"/>
                <a:gd name="connsiteX108" fmla="*/ 357912 w 1167537"/>
                <a:gd name="connsiteY108" fmla="*/ 495300 h 762000"/>
                <a:gd name="connsiteX109" fmla="*/ 348387 w 1167537"/>
                <a:gd name="connsiteY109" fmla="*/ 492125 h 762000"/>
                <a:gd name="connsiteX110" fmla="*/ 329337 w 1167537"/>
                <a:gd name="connsiteY110" fmla="*/ 479425 h 762000"/>
                <a:gd name="connsiteX111" fmla="*/ 319812 w 1167537"/>
                <a:gd name="connsiteY111" fmla="*/ 473075 h 762000"/>
                <a:gd name="connsiteX112" fmla="*/ 284887 w 1167537"/>
                <a:gd name="connsiteY112" fmla="*/ 447675 h 762000"/>
                <a:gd name="connsiteX113" fmla="*/ 253137 w 1167537"/>
                <a:gd name="connsiteY113" fmla="*/ 415925 h 762000"/>
                <a:gd name="connsiteX114" fmla="*/ 240437 w 1167537"/>
                <a:gd name="connsiteY114" fmla="*/ 403225 h 762000"/>
                <a:gd name="connsiteX115" fmla="*/ 221387 w 1167537"/>
                <a:gd name="connsiteY115" fmla="*/ 396875 h 762000"/>
                <a:gd name="connsiteX116" fmla="*/ 202337 w 1167537"/>
                <a:gd name="connsiteY116" fmla="*/ 384175 h 762000"/>
                <a:gd name="connsiteX117" fmla="*/ 183287 w 1167537"/>
                <a:gd name="connsiteY117" fmla="*/ 371475 h 762000"/>
                <a:gd name="connsiteX118" fmla="*/ 154712 w 1167537"/>
                <a:gd name="connsiteY118" fmla="*/ 349250 h 762000"/>
                <a:gd name="connsiteX119" fmla="*/ 145187 w 1167537"/>
                <a:gd name="connsiteY119" fmla="*/ 342900 h 762000"/>
                <a:gd name="connsiteX120" fmla="*/ 122962 w 1167537"/>
                <a:gd name="connsiteY120" fmla="*/ 336550 h 762000"/>
                <a:gd name="connsiteX121" fmla="*/ 94387 w 1167537"/>
                <a:gd name="connsiteY121" fmla="*/ 323850 h 762000"/>
                <a:gd name="connsiteX122" fmla="*/ 84862 w 1167537"/>
                <a:gd name="connsiteY122" fmla="*/ 320675 h 762000"/>
                <a:gd name="connsiteX123" fmla="*/ 75337 w 1167537"/>
                <a:gd name="connsiteY123" fmla="*/ 314325 h 762000"/>
                <a:gd name="connsiteX124" fmla="*/ 46762 w 1167537"/>
                <a:gd name="connsiteY124" fmla="*/ 311150 h 762000"/>
                <a:gd name="connsiteX125" fmla="*/ 24537 w 1167537"/>
                <a:gd name="connsiteY125" fmla="*/ 307975 h 762000"/>
                <a:gd name="connsiteX126" fmla="*/ 15012 w 1167537"/>
                <a:gd name="connsiteY126" fmla="*/ 301625 h 762000"/>
                <a:gd name="connsiteX127" fmla="*/ 15012 w 1167537"/>
                <a:gd name="connsiteY127" fmla="*/ 212725 h 762000"/>
                <a:gd name="connsiteX128" fmla="*/ 21362 w 1167537"/>
                <a:gd name="connsiteY128" fmla="*/ 196850 h 762000"/>
                <a:gd name="connsiteX129" fmla="*/ 49937 w 1167537"/>
                <a:gd name="connsiteY129" fmla="*/ 168275 h 762000"/>
                <a:gd name="connsiteX130" fmla="*/ 59462 w 1167537"/>
                <a:gd name="connsiteY130" fmla="*/ 161925 h 762000"/>
                <a:gd name="connsiteX131" fmla="*/ 88037 w 1167537"/>
                <a:gd name="connsiteY131" fmla="*/ 146050 h 762000"/>
                <a:gd name="connsiteX132" fmla="*/ 97562 w 1167537"/>
                <a:gd name="connsiteY132" fmla="*/ 136525 h 762000"/>
                <a:gd name="connsiteX133" fmla="*/ 126137 w 1167537"/>
                <a:gd name="connsiteY133" fmla="*/ 127000 h 762000"/>
                <a:gd name="connsiteX134" fmla="*/ 129312 w 1167537"/>
                <a:gd name="connsiteY134" fmla="*/ 133350 h 762000"/>
                <a:gd name="connsiteX0" fmla="*/ 129312 w 1167537"/>
                <a:gd name="connsiteY0" fmla="*/ 133350 h 762000"/>
                <a:gd name="connsiteX1" fmla="*/ 129312 w 1167537"/>
                <a:gd name="connsiteY1" fmla="*/ 133350 h 762000"/>
                <a:gd name="connsiteX2" fmla="*/ 188049 w 1167537"/>
                <a:gd name="connsiteY2" fmla="*/ 111125 h 762000"/>
                <a:gd name="connsiteX3" fmla="*/ 227737 w 1167537"/>
                <a:gd name="connsiteY3" fmla="*/ 114300 h 762000"/>
                <a:gd name="connsiteX4" fmla="*/ 255518 w 1167537"/>
                <a:gd name="connsiteY4" fmla="*/ 92075 h 762000"/>
                <a:gd name="connsiteX5" fmla="*/ 272187 w 1167537"/>
                <a:gd name="connsiteY5" fmla="*/ 104775 h 762000"/>
                <a:gd name="connsiteX6" fmla="*/ 281712 w 1167537"/>
                <a:gd name="connsiteY6" fmla="*/ 101600 h 762000"/>
                <a:gd name="connsiteX7" fmla="*/ 303937 w 1167537"/>
                <a:gd name="connsiteY7" fmla="*/ 88900 h 762000"/>
                <a:gd name="connsiteX8" fmla="*/ 313462 w 1167537"/>
                <a:gd name="connsiteY8" fmla="*/ 85725 h 762000"/>
                <a:gd name="connsiteX9" fmla="*/ 342037 w 1167537"/>
                <a:gd name="connsiteY9" fmla="*/ 53975 h 762000"/>
                <a:gd name="connsiteX10" fmla="*/ 351562 w 1167537"/>
                <a:gd name="connsiteY10" fmla="*/ 44450 h 762000"/>
                <a:gd name="connsiteX11" fmla="*/ 361087 w 1167537"/>
                <a:gd name="connsiteY11" fmla="*/ 34925 h 762000"/>
                <a:gd name="connsiteX12" fmla="*/ 370612 w 1167537"/>
                <a:gd name="connsiteY12" fmla="*/ 22225 h 762000"/>
                <a:gd name="connsiteX13" fmla="*/ 386487 w 1167537"/>
                <a:gd name="connsiteY13" fmla="*/ 6350 h 762000"/>
                <a:gd name="connsiteX14" fmla="*/ 430937 w 1167537"/>
                <a:gd name="connsiteY14" fmla="*/ 0 h 762000"/>
                <a:gd name="connsiteX15" fmla="*/ 557937 w 1167537"/>
                <a:gd name="connsiteY15" fmla="*/ 3175 h 762000"/>
                <a:gd name="connsiteX16" fmla="*/ 567462 w 1167537"/>
                <a:gd name="connsiteY16" fmla="*/ 6350 h 762000"/>
                <a:gd name="connsiteX17" fmla="*/ 583337 w 1167537"/>
                <a:gd name="connsiteY17" fmla="*/ 9525 h 762000"/>
                <a:gd name="connsiteX18" fmla="*/ 605562 w 1167537"/>
                <a:gd name="connsiteY18" fmla="*/ 15875 h 762000"/>
                <a:gd name="connsiteX19" fmla="*/ 615087 w 1167537"/>
                <a:gd name="connsiteY19" fmla="*/ 22225 h 762000"/>
                <a:gd name="connsiteX20" fmla="*/ 627787 w 1167537"/>
                <a:gd name="connsiteY20" fmla="*/ 25400 h 762000"/>
                <a:gd name="connsiteX21" fmla="*/ 637312 w 1167537"/>
                <a:gd name="connsiteY21" fmla="*/ 28575 h 762000"/>
                <a:gd name="connsiteX22" fmla="*/ 672237 w 1167537"/>
                <a:gd name="connsiteY22" fmla="*/ 44450 h 762000"/>
                <a:gd name="connsiteX23" fmla="*/ 691287 w 1167537"/>
                <a:gd name="connsiteY23" fmla="*/ 57150 h 762000"/>
                <a:gd name="connsiteX24" fmla="*/ 700812 w 1167537"/>
                <a:gd name="connsiteY24" fmla="*/ 66675 h 762000"/>
                <a:gd name="connsiteX25" fmla="*/ 710337 w 1167537"/>
                <a:gd name="connsiteY25" fmla="*/ 95250 h 762000"/>
                <a:gd name="connsiteX26" fmla="*/ 737325 w 1167537"/>
                <a:gd name="connsiteY26" fmla="*/ 95250 h 762000"/>
                <a:gd name="connsiteX27" fmla="*/ 782568 w 1167537"/>
                <a:gd name="connsiteY27" fmla="*/ 100806 h 762000"/>
                <a:gd name="connsiteX28" fmla="*/ 738912 w 1167537"/>
                <a:gd name="connsiteY28" fmla="*/ 136525 h 762000"/>
                <a:gd name="connsiteX29" fmla="*/ 754787 w 1167537"/>
                <a:gd name="connsiteY29" fmla="*/ 146050 h 762000"/>
                <a:gd name="connsiteX30" fmla="*/ 807175 w 1167537"/>
                <a:gd name="connsiteY30" fmla="*/ 142875 h 762000"/>
                <a:gd name="connsiteX31" fmla="*/ 777012 w 1167537"/>
                <a:gd name="connsiteY31" fmla="*/ 158750 h 762000"/>
                <a:gd name="connsiteX32" fmla="*/ 796062 w 1167537"/>
                <a:gd name="connsiteY32" fmla="*/ 168275 h 762000"/>
                <a:gd name="connsiteX33" fmla="*/ 821462 w 1167537"/>
                <a:gd name="connsiteY33" fmla="*/ 180975 h 762000"/>
                <a:gd name="connsiteX34" fmla="*/ 840512 w 1167537"/>
                <a:gd name="connsiteY34" fmla="*/ 184150 h 762000"/>
                <a:gd name="connsiteX35" fmla="*/ 868293 w 1167537"/>
                <a:gd name="connsiteY35" fmla="*/ 167481 h 762000"/>
                <a:gd name="connsiteX36" fmla="*/ 885756 w 1167537"/>
                <a:gd name="connsiteY36" fmla="*/ 176212 h 762000"/>
                <a:gd name="connsiteX37" fmla="*/ 907187 w 1167537"/>
                <a:gd name="connsiteY37" fmla="*/ 206375 h 762000"/>
                <a:gd name="connsiteX38" fmla="*/ 926237 w 1167537"/>
                <a:gd name="connsiteY38" fmla="*/ 212725 h 762000"/>
                <a:gd name="connsiteX39" fmla="*/ 935762 w 1167537"/>
                <a:gd name="connsiteY39" fmla="*/ 215900 h 762000"/>
                <a:gd name="connsiteX40" fmla="*/ 948462 w 1167537"/>
                <a:gd name="connsiteY40" fmla="*/ 222250 h 762000"/>
                <a:gd name="connsiteX41" fmla="*/ 977037 w 1167537"/>
                <a:gd name="connsiteY41" fmla="*/ 228600 h 762000"/>
                <a:gd name="connsiteX42" fmla="*/ 996087 w 1167537"/>
                <a:gd name="connsiteY42" fmla="*/ 238125 h 762000"/>
                <a:gd name="connsiteX43" fmla="*/ 1018312 w 1167537"/>
                <a:gd name="connsiteY43" fmla="*/ 247650 h 762000"/>
                <a:gd name="connsiteX44" fmla="*/ 1037362 w 1167537"/>
                <a:gd name="connsiteY44" fmla="*/ 260350 h 762000"/>
                <a:gd name="connsiteX45" fmla="*/ 1046887 w 1167537"/>
                <a:gd name="connsiteY45" fmla="*/ 266700 h 762000"/>
                <a:gd name="connsiteX46" fmla="*/ 1069112 w 1167537"/>
                <a:gd name="connsiteY46" fmla="*/ 276225 h 762000"/>
                <a:gd name="connsiteX47" fmla="*/ 1104037 w 1167537"/>
                <a:gd name="connsiteY47" fmla="*/ 304800 h 762000"/>
                <a:gd name="connsiteX48" fmla="*/ 1116737 w 1167537"/>
                <a:gd name="connsiteY48" fmla="*/ 314325 h 762000"/>
                <a:gd name="connsiteX49" fmla="*/ 1138962 w 1167537"/>
                <a:gd name="connsiteY49" fmla="*/ 330200 h 762000"/>
                <a:gd name="connsiteX50" fmla="*/ 1148487 w 1167537"/>
                <a:gd name="connsiteY50" fmla="*/ 336550 h 762000"/>
                <a:gd name="connsiteX51" fmla="*/ 1164362 w 1167537"/>
                <a:gd name="connsiteY51" fmla="*/ 355600 h 762000"/>
                <a:gd name="connsiteX52" fmla="*/ 1167537 w 1167537"/>
                <a:gd name="connsiteY52" fmla="*/ 365125 h 762000"/>
                <a:gd name="connsiteX53" fmla="*/ 1164362 w 1167537"/>
                <a:gd name="connsiteY53" fmla="*/ 412750 h 762000"/>
                <a:gd name="connsiteX54" fmla="*/ 1154837 w 1167537"/>
                <a:gd name="connsiteY54" fmla="*/ 422275 h 762000"/>
                <a:gd name="connsiteX55" fmla="*/ 1123087 w 1167537"/>
                <a:gd name="connsiteY55" fmla="*/ 457200 h 762000"/>
                <a:gd name="connsiteX56" fmla="*/ 1110387 w 1167537"/>
                <a:gd name="connsiteY56" fmla="*/ 463550 h 762000"/>
                <a:gd name="connsiteX57" fmla="*/ 1104037 w 1167537"/>
                <a:gd name="connsiteY57" fmla="*/ 473075 h 762000"/>
                <a:gd name="connsiteX58" fmla="*/ 1084987 w 1167537"/>
                <a:gd name="connsiteY58" fmla="*/ 488950 h 762000"/>
                <a:gd name="connsiteX59" fmla="*/ 1075462 w 1167537"/>
                <a:gd name="connsiteY59" fmla="*/ 492125 h 762000"/>
                <a:gd name="connsiteX60" fmla="*/ 1059587 w 1167537"/>
                <a:gd name="connsiteY60" fmla="*/ 511175 h 762000"/>
                <a:gd name="connsiteX61" fmla="*/ 1069112 w 1167537"/>
                <a:gd name="connsiteY61" fmla="*/ 549275 h 762000"/>
                <a:gd name="connsiteX62" fmla="*/ 1078637 w 1167537"/>
                <a:gd name="connsiteY62" fmla="*/ 558800 h 762000"/>
                <a:gd name="connsiteX63" fmla="*/ 1075462 w 1167537"/>
                <a:gd name="connsiteY63" fmla="*/ 622300 h 762000"/>
                <a:gd name="connsiteX64" fmla="*/ 1065937 w 1167537"/>
                <a:gd name="connsiteY64" fmla="*/ 635000 h 762000"/>
                <a:gd name="connsiteX65" fmla="*/ 1056412 w 1167537"/>
                <a:gd name="connsiteY65" fmla="*/ 654050 h 762000"/>
                <a:gd name="connsiteX66" fmla="*/ 1053237 w 1167537"/>
                <a:gd name="connsiteY66" fmla="*/ 663575 h 762000"/>
                <a:gd name="connsiteX67" fmla="*/ 1040537 w 1167537"/>
                <a:gd name="connsiteY67" fmla="*/ 682625 h 762000"/>
                <a:gd name="connsiteX68" fmla="*/ 1034187 w 1167537"/>
                <a:gd name="connsiteY68" fmla="*/ 692150 h 762000"/>
                <a:gd name="connsiteX69" fmla="*/ 1024662 w 1167537"/>
                <a:gd name="connsiteY69" fmla="*/ 701675 h 762000"/>
                <a:gd name="connsiteX70" fmla="*/ 1018312 w 1167537"/>
                <a:gd name="connsiteY70" fmla="*/ 714375 h 762000"/>
                <a:gd name="connsiteX71" fmla="*/ 1002437 w 1167537"/>
                <a:gd name="connsiteY71" fmla="*/ 736600 h 762000"/>
                <a:gd name="connsiteX72" fmla="*/ 992912 w 1167537"/>
                <a:gd name="connsiteY72" fmla="*/ 742950 h 762000"/>
                <a:gd name="connsiteX73" fmla="*/ 967512 w 1167537"/>
                <a:gd name="connsiteY73" fmla="*/ 752475 h 762000"/>
                <a:gd name="connsiteX74" fmla="*/ 945287 w 1167537"/>
                <a:gd name="connsiteY74" fmla="*/ 758825 h 762000"/>
                <a:gd name="connsiteX75" fmla="*/ 923062 w 1167537"/>
                <a:gd name="connsiteY75" fmla="*/ 762000 h 762000"/>
                <a:gd name="connsiteX76" fmla="*/ 834162 w 1167537"/>
                <a:gd name="connsiteY76" fmla="*/ 755650 h 762000"/>
                <a:gd name="connsiteX77" fmla="*/ 824637 w 1167537"/>
                <a:gd name="connsiteY77" fmla="*/ 752475 h 762000"/>
                <a:gd name="connsiteX78" fmla="*/ 811937 w 1167537"/>
                <a:gd name="connsiteY78" fmla="*/ 749300 h 762000"/>
                <a:gd name="connsiteX79" fmla="*/ 796062 w 1167537"/>
                <a:gd name="connsiteY79" fmla="*/ 733425 h 762000"/>
                <a:gd name="connsiteX80" fmla="*/ 773837 w 1167537"/>
                <a:gd name="connsiteY80" fmla="*/ 714375 h 762000"/>
                <a:gd name="connsiteX81" fmla="*/ 754787 w 1167537"/>
                <a:gd name="connsiteY81" fmla="*/ 701675 h 762000"/>
                <a:gd name="connsiteX82" fmla="*/ 745262 w 1167537"/>
                <a:gd name="connsiteY82" fmla="*/ 695325 h 762000"/>
                <a:gd name="connsiteX83" fmla="*/ 732562 w 1167537"/>
                <a:gd name="connsiteY83" fmla="*/ 688975 h 762000"/>
                <a:gd name="connsiteX84" fmla="*/ 723037 w 1167537"/>
                <a:gd name="connsiteY84" fmla="*/ 682625 h 762000"/>
                <a:gd name="connsiteX85" fmla="*/ 681762 w 1167537"/>
                <a:gd name="connsiteY85" fmla="*/ 673100 h 762000"/>
                <a:gd name="connsiteX86" fmla="*/ 662712 w 1167537"/>
                <a:gd name="connsiteY86" fmla="*/ 660400 h 762000"/>
                <a:gd name="connsiteX87" fmla="*/ 650012 w 1167537"/>
                <a:gd name="connsiteY87" fmla="*/ 657225 h 762000"/>
                <a:gd name="connsiteX88" fmla="*/ 634137 w 1167537"/>
                <a:gd name="connsiteY88" fmla="*/ 650875 h 762000"/>
                <a:gd name="connsiteX89" fmla="*/ 615087 w 1167537"/>
                <a:gd name="connsiteY89" fmla="*/ 635000 h 762000"/>
                <a:gd name="connsiteX90" fmla="*/ 605562 w 1167537"/>
                <a:gd name="connsiteY90" fmla="*/ 631825 h 762000"/>
                <a:gd name="connsiteX91" fmla="*/ 596037 w 1167537"/>
                <a:gd name="connsiteY91" fmla="*/ 622300 h 762000"/>
                <a:gd name="connsiteX92" fmla="*/ 586512 w 1167537"/>
                <a:gd name="connsiteY92" fmla="*/ 619125 h 762000"/>
                <a:gd name="connsiteX93" fmla="*/ 576987 w 1167537"/>
                <a:gd name="connsiteY93" fmla="*/ 612775 h 762000"/>
                <a:gd name="connsiteX94" fmla="*/ 567462 w 1167537"/>
                <a:gd name="connsiteY94" fmla="*/ 609600 h 762000"/>
                <a:gd name="connsiteX95" fmla="*/ 548412 w 1167537"/>
                <a:gd name="connsiteY95" fmla="*/ 600075 h 762000"/>
                <a:gd name="connsiteX96" fmla="*/ 538887 w 1167537"/>
                <a:gd name="connsiteY96" fmla="*/ 590550 h 762000"/>
                <a:gd name="connsiteX97" fmla="*/ 529362 w 1167537"/>
                <a:gd name="connsiteY97" fmla="*/ 587375 h 762000"/>
                <a:gd name="connsiteX98" fmla="*/ 503962 w 1167537"/>
                <a:gd name="connsiteY98" fmla="*/ 577850 h 762000"/>
                <a:gd name="connsiteX99" fmla="*/ 484912 w 1167537"/>
                <a:gd name="connsiteY99" fmla="*/ 568325 h 762000"/>
                <a:gd name="connsiteX100" fmla="*/ 465862 w 1167537"/>
                <a:gd name="connsiteY100" fmla="*/ 558800 h 762000"/>
                <a:gd name="connsiteX101" fmla="*/ 437287 w 1167537"/>
                <a:gd name="connsiteY101" fmla="*/ 536575 h 762000"/>
                <a:gd name="connsiteX102" fmla="*/ 427762 w 1167537"/>
                <a:gd name="connsiteY102" fmla="*/ 530225 h 762000"/>
                <a:gd name="connsiteX103" fmla="*/ 418237 w 1167537"/>
                <a:gd name="connsiteY103" fmla="*/ 523875 h 762000"/>
                <a:gd name="connsiteX104" fmla="*/ 399187 w 1167537"/>
                <a:gd name="connsiteY104" fmla="*/ 517525 h 762000"/>
                <a:gd name="connsiteX105" fmla="*/ 386487 w 1167537"/>
                <a:gd name="connsiteY105" fmla="*/ 511175 h 762000"/>
                <a:gd name="connsiteX106" fmla="*/ 376962 w 1167537"/>
                <a:gd name="connsiteY106" fmla="*/ 504825 h 762000"/>
                <a:gd name="connsiteX107" fmla="*/ 367437 w 1167537"/>
                <a:gd name="connsiteY107" fmla="*/ 501650 h 762000"/>
                <a:gd name="connsiteX108" fmla="*/ 357912 w 1167537"/>
                <a:gd name="connsiteY108" fmla="*/ 495300 h 762000"/>
                <a:gd name="connsiteX109" fmla="*/ 348387 w 1167537"/>
                <a:gd name="connsiteY109" fmla="*/ 492125 h 762000"/>
                <a:gd name="connsiteX110" fmla="*/ 329337 w 1167537"/>
                <a:gd name="connsiteY110" fmla="*/ 479425 h 762000"/>
                <a:gd name="connsiteX111" fmla="*/ 319812 w 1167537"/>
                <a:gd name="connsiteY111" fmla="*/ 473075 h 762000"/>
                <a:gd name="connsiteX112" fmla="*/ 284887 w 1167537"/>
                <a:gd name="connsiteY112" fmla="*/ 447675 h 762000"/>
                <a:gd name="connsiteX113" fmla="*/ 253137 w 1167537"/>
                <a:gd name="connsiteY113" fmla="*/ 415925 h 762000"/>
                <a:gd name="connsiteX114" fmla="*/ 240437 w 1167537"/>
                <a:gd name="connsiteY114" fmla="*/ 403225 h 762000"/>
                <a:gd name="connsiteX115" fmla="*/ 221387 w 1167537"/>
                <a:gd name="connsiteY115" fmla="*/ 396875 h 762000"/>
                <a:gd name="connsiteX116" fmla="*/ 202337 w 1167537"/>
                <a:gd name="connsiteY116" fmla="*/ 384175 h 762000"/>
                <a:gd name="connsiteX117" fmla="*/ 183287 w 1167537"/>
                <a:gd name="connsiteY117" fmla="*/ 371475 h 762000"/>
                <a:gd name="connsiteX118" fmla="*/ 154712 w 1167537"/>
                <a:gd name="connsiteY118" fmla="*/ 349250 h 762000"/>
                <a:gd name="connsiteX119" fmla="*/ 145187 w 1167537"/>
                <a:gd name="connsiteY119" fmla="*/ 342900 h 762000"/>
                <a:gd name="connsiteX120" fmla="*/ 122962 w 1167537"/>
                <a:gd name="connsiteY120" fmla="*/ 336550 h 762000"/>
                <a:gd name="connsiteX121" fmla="*/ 94387 w 1167537"/>
                <a:gd name="connsiteY121" fmla="*/ 323850 h 762000"/>
                <a:gd name="connsiteX122" fmla="*/ 84862 w 1167537"/>
                <a:gd name="connsiteY122" fmla="*/ 320675 h 762000"/>
                <a:gd name="connsiteX123" fmla="*/ 75337 w 1167537"/>
                <a:gd name="connsiteY123" fmla="*/ 314325 h 762000"/>
                <a:gd name="connsiteX124" fmla="*/ 46762 w 1167537"/>
                <a:gd name="connsiteY124" fmla="*/ 311150 h 762000"/>
                <a:gd name="connsiteX125" fmla="*/ 24537 w 1167537"/>
                <a:gd name="connsiteY125" fmla="*/ 307975 h 762000"/>
                <a:gd name="connsiteX126" fmla="*/ 15012 w 1167537"/>
                <a:gd name="connsiteY126" fmla="*/ 301625 h 762000"/>
                <a:gd name="connsiteX127" fmla="*/ 15012 w 1167537"/>
                <a:gd name="connsiteY127" fmla="*/ 212725 h 762000"/>
                <a:gd name="connsiteX128" fmla="*/ 21362 w 1167537"/>
                <a:gd name="connsiteY128" fmla="*/ 196850 h 762000"/>
                <a:gd name="connsiteX129" fmla="*/ 49937 w 1167537"/>
                <a:gd name="connsiteY129" fmla="*/ 168275 h 762000"/>
                <a:gd name="connsiteX130" fmla="*/ 59462 w 1167537"/>
                <a:gd name="connsiteY130" fmla="*/ 161925 h 762000"/>
                <a:gd name="connsiteX131" fmla="*/ 88037 w 1167537"/>
                <a:gd name="connsiteY131" fmla="*/ 146050 h 762000"/>
                <a:gd name="connsiteX132" fmla="*/ 97562 w 1167537"/>
                <a:gd name="connsiteY132" fmla="*/ 136525 h 762000"/>
                <a:gd name="connsiteX133" fmla="*/ 126137 w 1167537"/>
                <a:gd name="connsiteY133" fmla="*/ 127000 h 762000"/>
                <a:gd name="connsiteX134" fmla="*/ 129312 w 1167537"/>
                <a:gd name="connsiteY134" fmla="*/ 133350 h 762000"/>
                <a:gd name="connsiteX0" fmla="*/ 129312 w 1167537"/>
                <a:gd name="connsiteY0" fmla="*/ 133350 h 762000"/>
                <a:gd name="connsiteX1" fmla="*/ 129312 w 1167537"/>
                <a:gd name="connsiteY1" fmla="*/ 133350 h 762000"/>
                <a:gd name="connsiteX2" fmla="*/ 188049 w 1167537"/>
                <a:gd name="connsiteY2" fmla="*/ 111125 h 762000"/>
                <a:gd name="connsiteX3" fmla="*/ 227737 w 1167537"/>
                <a:gd name="connsiteY3" fmla="*/ 114300 h 762000"/>
                <a:gd name="connsiteX4" fmla="*/ 255518 w 1167537"/>
                <a:gd name="connsiteY4" fmla="*/ 92075 h 762000"/>
                <a:gd name="connsiteX5" fmla="*/ 272187 w 1167537"/>
                <a:gd name="connsiteY5" fmla="*/ 104775 h 762000"/>
                <a:gd name="connsiteX6" fmla="*/ 281712 w 1167537"/>
                <a:gd name="connsiteY6" fmla="*/ 101600 h 762000"/>
                <a:gd name="connsiteX7" fmla="*/ 303937 w 1167537"/>
                <a:gd name="connsiteY7" fmla="*/ 88900 h 762000"/>
                <a:gd name="connsiteX8" fmla="*/ 313462 w 1167537"/>
                <a:gd name="connsiteY8" fmla="*/ 85725 h 762000"/>
                <a:gd name="connsiteX9" fmla="*/ 342037 w 1167537"/>
                <a:gd name="connsiteY9" fmla="*/ 53975 h 762000"/>
                <a:gd name="connsiteX10" fmla="*/ 351562 w 1167537"/>
                <a:gd name="connsiteY10" fmla="*/ 44450 h 762000"/>
                <a:gd name="connsiteX11" fmla="*/ 361087 w 1167537"/>
                <a:gd name="connsiteY11" fmla="*/ 34925 h 762000"/>
                <a:gd name="connsiteX12" fmla="*/ 370612 w 1167537"/>
                <a:gd name="connsiteY12" fmla="*/ 22225 h 762000"/>
                <a:gd name="connsiteX13" fmla="*/ 386487 w 1167537"/>
                <a:gd name="connsiteY13" fmla="*/ 6350 h 762000"/>
                <a:gd name="connsiteX14" fmla="*/ 430937 w 1167537"/>
                <a:gd name="connsiteY14" fmla="*/ 0 h 762000"/>
                <a:gd name="connsiteX15" fmla="*/ 557937 w 1167537"/>
                <a:gd name="connsiteY15" fmla="*/ 3175 h 762000"/>
                <a:gd name="connsiteX16" fmla="*/ 567462 w 1167537"/>
                <a:gd name="connsiteY16" fmla="*/ 6350 h 762000"/>
                <a:gd name="connsiteX17" fmla="*/ 583337 w 1167537"/>
                <a:gd name="connsiteY17" fmla="*/ 9525 h 762000"/>
                <a:gd name="connsiteX18" fmla="*/ 605562 w 1167537"/>
                <a:gd name="connsiteY18" fmla="*/ 15875 h 762000"/>
                <a:gd name="connsiteX19" fmla="*/ 615087 w 1167537"/>
                <a:gd name="connsiteY19" fmla="*/ 22225 h 762000"/>
                <a:gd name="connsiteX20" fmla="*/ 627787 w 1167537"/>
                <a:gd name="connsiteY20" fmla="*/ 25400 h 762000"/>
                <a:gd name="connsiteX21" fmla="*/ 637312 w 1167537"/>
                <a:gd name="connsiteY21" fmla="*/ 28575 h 762000"/>
                <a:gd name="connsiteX22" fmla="*/ 672237 w 1167537"/>
                <a:gd name="connsiteY22" fmla="*/ 44450 h 762000"/>
                <a:gd name="connsiteX23" fmla="*/ 691287 w 1167537"/>
                <a:gd name="connsiteY23" fmla="*/ 57150 h 762000"/>
                <a:gd name="connsiteX24" fmla="*/ 700812 w 1167537"/>
                <a:gd name="connsiteY24" fmla="*/ 66675 h 762000"/>
                <a:gd name="connsiteX25" fmla="*/ 710337 w 1167537"/>
                <a:gd name="connsiteY25" fmla="*/ 95250 h 762000"/>
                <a:gd name="connsiteX26" fmla="*/ 737325 w 1167537"/>
                <a:gd name="connsiteY26" fmla="*/ 95250 h 762000"/>
                <a:gd name="connsiteX27" fmla="*/ 782568 w 1167537"/>
                <a:gd name="connsiteY27" fmla="*/ 100806 h 762000"/>
                <a:gd name="connsiteX28" fmla="*/ 738912 w 1167537"/>
                <a:gd name="connsiteY28" fmla="*/ 136525 h 762000"/>
                <a:gd name="connsiteX29" fmla="*/ 754787 w 1167537"/>
                <a:gd name="connsiteY29" fmla="*/ 146050 h 762000"/>
                <a:gd name="connsiteX30" fmla="*/ 807175 w 1167537"/>
                <a:gd name="connsiteY30" fmla="*/ 142875 h 762000"/>
                <a:gd name="connsiteX31" fmla="*/ 777012 w 1167537"/>
                <a:gd name="connsiteY31" fmla="*/ 158750 h 762000"/>
                <a:gd name="connsiteX32" fmla="*/ 796062 w 1167537"/>
                <a:gd name="connsiteY32" fmla="*/ 168275 h 762000"/>
                <a:gd name="connsiteX33" fmla="*/ 821462 w 1167537"/>
                <a:gd name="connsiteY33" fmla="*/ 180975 h 762000"/>
                <a:gd name="connsiteX34" fmla="*/ 859562 w 1167537"/>
                <a:gd name="connsiteY34" fmla="*/ 157957 h 762000"/>
                <a:gd name="connsiteX35" fmla="*/ 868293 w 1167537"/>
                <a:gd name="connsiteY35" fmla="*/ 167481 h 762000"/>
                <a:gd name="connsiteX36" fmla="*/ 885756 w 1167537"/>
                <a:gd name="connsiteY36" fmla="*/ 176212 h 762000"/>
                <a:gd name="connsiteX37" fmla="*/ 907187 w 1167537"/>
                <a:gd name="connsiteY37" fmla="*/ 206375 h 762000"/>
                <a:gd name="connsiteX38" fmla="*/ 926237 w 1167537"/>
                <a:gd name="connsiteY38" fmla="*/ 212725 h 762000"/>
                <a:gd name="connsiteX39" fmla="*/ 935762 w 1167537"/>
                <a:gd name="connsiteY39" fmla="*/ 215900 h 762000"/>
                <a:gd name="connsiteX40" fmla="*/ 948462 w 1167537"/>
                <a:gd name="connsiteY40" fmla="*/ 222250 h 762000"/>
                <a:gd name="connsiteX41" fmla="*/ 977037 w 1167537"/>
                <a:gd name="connsiteY41" fmla="*/ 228600 h 762000"/>
                <a:gd name="connsiteX42" fmla="*/ 996087 w 1167537"/>
                <a:gd name="connsiteY42" fmla="*/ 238125 h 762000"/>
                <a:gd name="connsiteX43" fmla="*/ 1018312 w 1167537"/>
                <a:gd name="connsiteY43" fmla="*/ 247650 h 762000"/>
                <a:gd name="connsiteX44" fmla="*/ 1037362 w 1167537"/>
                <a:gd name="connsiteY44" fmla="*/ 260350 h 762000"/>
                <a:gd name="connsiteX45" fmla="*/ 1046887 w 1167537"/>
                <a:gd name="connsiteY45" fmla="*/ 266700 h 762000"/>
                <a:gd name="connsiteX46" fmla="*/ 1069112 w 1167537"/>
                <a:gd name="connsiteY46" fmla="*/ 276225 h 762000"/>
                <a:gd name="connsiteX47" fmla="*/ 1104037 w 1167537"/>
                <a:gd name="connsiteY47" fmla="*/ 304800 h 762000"/>
                <a:gd name="connsiteX48" fmla="*/ 1116737 w 1167537"/>
                <a:gd name="connsiteY48" fmla="*/ 314325 h 762000"/>
                <a:gd name="connsiteX49" fmla="*/ 1138962 w 1167537"/>
                <a:gd name="connsiteY49" fmla="*/ 330200 h 762000"/>
                <a:gd name="connsiteX50" fmla="*/ 1148487 w 1167537"/>
                <a:gd name="connsiteY50" fmla="*/ 336550 h 762000"/>
                <a:gd name="connsiteX51" fmla="*/ 1164362 w 1167537"/>
                <a:gd name="connsiteY51" fmla="*/ 355600 h 762000"/>
                <a:gd name="connsiteX52" fmla="*/ 1167537 w 1167537"/>
                <a:gd name="connsiteY52" fmla="*/ 365125 h 762000"/>
                <a:gd name="connsiteX53" fmla="*/ 1164362 w 1167537"/>
                <a:gd name="connsiteY53" fmla="*/ 412750 h 762000"/>
                <a:gd name="connsiteX54" fmla="*/ 1154837 w 1167537"/>
                <a:gd name="connsiteY54" fmla="*/ 422275 h 762000"/>
                <a:gd name="connsiteX55" fmla="*/ 1123087 w 1167537"/>
                <a:gd name="connsiteY55" fmla="*/ 457200 h 762000"/>
                <a:gd name="connsiteX56" fmla="*/ 1110387 w 1167537"/>
                <a:gd name="connsiteY56" fmla="*/ 463550 h 762000"/>
                <a:gd name="connsiteX57" fmla="*/ 1104037 w 1167537"/>
                <a:gd name="connsiteY57" fmla="*/ 473075 h 762000"/>
                <a:gd name="connsiteX58" fmla="*/ 1084987 w 1167537"/>
                <a:gd name="connsiteY58" fmla="*/ 488950 h 762000"/>
                <a:gd name="connsiteX59" fmla="*/ 1075462 w 1167537"/>
                <a:gd name="connsiteY59" fmla="*/ 492125 h 762000"/>
                <a:gd name="connsiteX60" fmla="*/ 1059587 w 1167537"/>
                <a:gd name="connsiteY60" fmla="*/ 511175 h 762000"/>
                <a:gd name="connsiteX61" fmla="*/ 1069112 w 1167537"/>
                <a:gd name="connsiteY61" fmla="*/ 549275 h 762000"/>
                <a:gd name="connsiteX62" fmla="*/ 1078637 w 1167537"/>
                <a:gd name="connsiteY62" fmla="*/ 558800 h 762000"/>
                <a:gd name="connsiteX63" fmla="*/ 1075462 w 1167537"/>
                <a:gd name="connsiteY63" fmla="*/ 622300 h 762000"/>
                <a:gd name="connsiteX64" fmla="*/ 1065937 w 1167537"/>
                <a:gd name="connsiteY64" fmla="*/ 635000 h 762000"/>
                <a:gd name="connsiteX65" fmla="*/ 1056412 w 1167537"/>
                <a:gd name="connsiteY65" fmla="*/ 654050 h 762000"/>
                <a:gd name="connsiteX66" fmla="*/ 1053237 w 1167537"/>
                <a:gd name="connsiteY66" fmla="*/ 663575 h 762000"/>
                <a:gd name="connsiteX67" fmla="*/ 1040537 w 1167537"/>
                <a:gd name="connsiteY67" fmla="*/ 682625 h 762000"/>
                <a:gd name="connsiteX68" fmla="*/ 1034187 w 1167537"/>
                <a:gd name="connsiteY68" fmla="*/ 692150 h 762000"/>
                <a:gd name="connsiteX69" fmla="*/ 1024662 w 1167537"/>
                <a:gd name="connsiteY69" fmla="*/ 701675 h 762000"/>
                <a:gd name="connsiteX70" fmla="*/ 1018312 w 1167537"/>
                <a:gd name="connsiteY70" fmla="*/ 714375 h 762000"/>
                <a:gd name="connsiteX71" fmla="*/ 1002437 w 1167537"/>
                <a:gd name="connsiteY71" fmla="*/ 736600 h 762000"/>
                <a:gd name="connsiteX72" fmla="*/ 992912 w 1167537"/>
                <a:gd name="connsiteY72" fmla="*/ 742950 h 762000"/>
                <a:gd name="connsiteX73" fmla="*/ 967512 w 1167537"/>
                <a:gd name="connsiteY73" fmla="*/ 752475 h 762000"/>
                <a:gd name="connsiteX74" fmla="*/ 945287 w 1167537"/>
                <a:gd name="connsiteY74" fmla="*/ 758825 h 762000"/>
                <a:gd name="connsiteX75" fmla="*/ 923062 w 1167537"/>
                <a:gd name="connsiteY75" fmla="*/ 762000 h 762000"/>
                <a:gd name="connsiteX76" fmla="*/ 834162 w 1167537"/>
                <a:gd name="connsiteY76" fmla="*/ 755650 h 762000"/>
                <a:gd name="connsiteX77" fmla="*/ 824637 w 1167537"/>
                <a:gd name="connsiteY77" fmla="*/ 752475 h 762000"/>
                <a:gd name="connsiteX78" fmla="*/ 811937 w 1167537"/>
                <a:gd name="connsiteY78" fmla="*/ 749300 h 762000"/>
                <a:gd name="connsiteX79" fmla="*/ 796062 w 1167537"/>
                <a:gd name="connsiteY79" fmla="*/ 733425 h 762000"/>
                <a:gd name="connsiteX80" fmla="*/ 773837 w 1167537"/>
                <a:gd name="connsiteY80" fmla="*/ 714375 h 762000"/>
                <a:gd name="connsiteX81" fmla="*/ 754787 w 1167537"/>
                <a:gd name="connsiteY81" fmla="*/ 701675 h 762000"/>
                <a:gd name="connsiteX82" fmla="*/ 745262 w 1167537"/>
                <a:gd name="connsiteY82" fmla="*/ 695325 h 762000"/>
                <a:gd name="connsiteX83" fmla="*/ 732562 w 1167537"/>
                <a:gd name="connsiteY83" fmla="*/ 688975 h 762000"/>
                <a:gd name="connsiteX84" fmla="*/ 723037 w 1167537"/>
                <a:gd name="connsiteY84" fmla="*/ 682625 h 762000"/>
                <a:gd name="connsiteX85" fmla="*/ 681762 w 1167537"/>
                <a:gd name="connsiteY85" fmla="*/ 673100 h 762000"/>
                <a:gd name="connsiteX86" fmla="*/ 662712 w 1167537"/>
                <a:gd name="connsiteY86" fmla="*/ 660400 h 762000"/>
                <a:gd name="connsiteX87" fmla="*/ 650012 w 1167537"/>
                <a:gd name="connsiteY87" fmla="*/ 657225 h 762000"/>
                <a:gd name="connsiteX88" fmla="*/ 634137 w 1167537"/>
                <a:gd name="connsiteY88" fmla="*/ 650875 h 762000"/>
                <a:gd name="connsiteX89" fmla="*/ 615087 w 1167537"/>
                <a:gd name="connsiteY89" fmla="*/ 635000 h 762000"/>
                <a:gd name="connsiteX90" fmla="*/ 605562 w 1167537"/>
                <a:gd name="connsiteY90" fmla="*/ 631825 h 762000"/>
                <a:gd name="connsiteX91" fmla="*/ 596037 w 1167537"/>
                <a:gd name="connsiteY91" fmla="*/ 622300 h 762000"/>
                <a:gd name="connsiteX92" fmla="*/ 586512 w 1167537"/>
                <a:gd name="connsiteY92" fmla="*/ 619125 h 762000"/>
                <a:gd name="connsiteX93" fmla="*/ 576987 w 1167537"/>
                <a:gd name="connsiteY93" fmla="*/ 612775 h 762000"/>
                <a:gd name="connsiteX94" fmla="*/ 567462 w 1167537"/>
                <a:gd name="connsiteY94" fmla="*/ 609600 h 762000"/>
                <a:gd name="connsiteX95" fmla="*/ 548412 w 1167537"/>
                <a:gd name="connsiteY95" fmla="*/ 600075 h 762000"/>
                <a:gd name="connsiteX96" fmla="*/ 538887 w 1167537"/>
                <a:gd name="connsiteY96" fmla="*/ 590550 h 762000"/>
                <a:gd name="connsiteX97" fmla="*/ 529362 w 1167537"/>
                <a:gd name="connsiteY97" fmla="*/ 587375 h 762000"/>
                <a:gd name="connsiteX98" fmla="*/ 503962 w 1167537"/>
                <a:gd name="connsiteY98" fmla="*/ 577850 h 762000"/>
                <a:gd name="connsiteX99" fmla="*/ 484912 w 1167537"/>
                <a:gd name="connsiteY99" fmla="*/ 568325 h 762000"/>
                <a:gd name="connsiteX100" fmla="*/ 465862 w 1167537"/>
                <a:gd name="connsiteY100" fmla="*/ 558800 h 762000"/>
                <a:gd name="connsiteX101" fmla="*/ 437287 w 1167537"/>
                <a:gd name="connsiteY101" fmla="*/ 536575 h 762000"/>
                <a:gd name="connsiteX102" fmla="*/ 427762 w 1167537"/>
                <a:gd name="connsiteY102" fmla="*/ 530225 h 762000"/>
                <a:gd name="connsiteX103" fmla="*/ 418237 w 1167537"/>
                <a:gd name="connsiteY103" fmla="*/ 523875 h 762000"/>
                <a:gd name="connsiteX104" fmla="*/ 399187 w 1167537"/>
                <a:gd name="connsiteY104" fmla="*/ 517525 h 762000"/>
                <a:gd name="connsiteX105" fmla="*/ 386487 w 1167537"/>
                <a:gd name="connsiteY105" fmla="*/ 511175 h 762000"/>
                <a:gd name="connsiteX106" fmla="*/ 376962 w 1167537"/>
                <a:gd name="connsiteY106" fmla="*/ 504825 h 762000"/>
                <a:gd name="connsiteX107" fmla="*/ 367437 w 1167537"/>
                <a:gd name="connsiteY107" fmla="*/ 501650 h 762000"/>
                <a:gd name="connsiteX108" fmla="*/ 357912 w 1167537"/>
                <a:gd name="connsiteY108" fmla="*/ 495300 h 762000"/>
                <a:gd name="connsiteX109" fmla="*/ 348387 w 1167537"/>
                <a:gd name="connsiteY109" fmla="*/ 492125 h 762000"/>
                <a:gd name="connsiteX110" fmla="*/ 329337 w 1167537"/>
                <a:gd name="connsiteY110" fmla="*/ 479425 h 762000"/>
                <a:gd name="connsiteX111" fmla="*/ 319812 w 1167537"/>
                <a:gd name="connsiteY111" fmla="*/ 473075 h 762000"/>
                <a:gd name="connsiteX112" fmla="*/ 284887 w 1167537"/>
                <a:gd name="connsiteY112" fmla="*/ 447675 h 762000"/>
                <a:gd name="connsiteX113" fmla="*/ 253137 w 1167537"/>
                <a:gd name="connsiteY113" fmla="*/ 415925 h 762000"/>
                <a:gd name="connsiteX114" fmla="*/ 240437 w 1167537"/>
                <a:gd name="connsiteY114" fmla="*/ 403225 h 762000"/>
                <a:gd name="connsiteX115" fmla="*/ 221387 w 1167537"/>
                <a:gd name="connsiteY115" fmla="*/ 396875 h 762000"/>
                <a:gd name="connsiteX116" fmla="*/ 202337 w 1167537"/>
                <a:gd name="connsiteY116" fmla="*/ 384175 h 762000"/>
                <a:gd name="connsiteX117" fmla="*/ 183287 w 1167537"/>
                <a:gd name="connsiteY117" fmla="*/ 371475 h 762000"/>
                <a:gd name="connsiteX118" fmla="*/ 154712 w 1167537"/>
                <a:gd name="connsiteY118" fmla="*/ 349250 h 762000"/>
                <a:gd name="connsiteX119" fmla="*/ 145187 w 1167537"/>
                <a:gd name="connsiteY119" fmla="*/ 342900 h 762000"/>
                <a:gd name="connsiteX120" fmla="*/ 122962 w 1167537"/>
                <a:gd name="connsiteY120" fmla="*/ 336550 h 762000"/>
                <a:gd name="connsiteX121" fmla="*/ 94387 w 1167537"/>
                <a:gd name="connsiteY121" fmla="*/ 323850 h 762000"/>
                <a:gd name="connsiteX122" fmla="*/ 84862 w 1167537"/>
                <a:gd name="connsiteY122" fmla="*/ 320675 h 762000"/>
                <a:gd name="connsiteX123" fmla="*/ 75337 w 1167537"/>
                <a:gd name="connsiteY123" fmla="*/ 314325 h 762000"/>
                <a:gd name="connsiteX124" fmla="*/ 46762 w 1167537"/>
                <a:gd name="connsiteY124" fmla="*/ 311150 h 762000"/>
                <a:gd name="connsiteX125" fmla="*/ 24537 w 1167537"/>
                <a:gd name="connsiteY125" fmla="*/ 307975 h 762000"/>
                <a:gd name="connsiteX126" fmla="*/ 15012 w 1167537"/>
                <a:gd name="connsiteY126" fmla="*/ 301625 h 762000"/>
                <a:gd name="connsiteX127" fmla="*/ 15012 w 1167537"/>
                <a:gd name="connsiteY127" fmla="*/ 212725 h 762000"/>
                <a:gd name="connsiteX128" fmla="*/ 21362 w 1167537"/>
                <a:gd name="connsiteY128" fmla="*/ 196850 h 762000"/>
                <a:gd name="connsiteX129" fmla="*/ 49937 w 1167537"/>
                <a:gd name="connsiteY129" fmla="*/ 168275 h 762000"/>
                <a:gd name="connsiteX130" fmla="*/ 59462 w 1167537"/>
                <a:gd name="connsiteY130" fmla="*/ 161925 h 762000"/>
                <a:gd name="connsiteX131" fmla="*/ 88037 w 1167537"/>
                <a:gd name="connsiteY131" fmla="*/ 146050 h 762000"/>
                <a:gd name="connsiteX132" fmla="*/ 97562 w 1167537"/>
                <a:gd name="connsiteY132" fmla="*/ 136525 h 762000"/>
                <a:gd name="connsiteX133" fmla="*/ 126137 w 1167537"/>
                <a:gd name="connsiteY133" fmla="*/ 127000 h 762000"/>
                <a:gd name="connsiteX134" fmla="*/ 129312 w 1167537"/>
                <a:gd name="connsiteY134" fmla="*/ 133350 h 762000"/>
                <a:gd name="connsiteX0" fmla="*/ 129312 w 1167537"/>
                <a:gd name="connsiteY0" fmla="*/ 133350 h 762000"/>
                <a:gd name="connsiteX1" fmla="*/ 129312 w 1167537"/>
                <a:gd name="connsiteY1" fmla="*/ 133350 h 762000"/>
                <a:gd name="connsiteX2" fmla="*/ 188049 w 1167537"/>
                <a:gd name="connsiteY2" fmla="*/ 111125 h 762000"/>
                <a:gd name="connsiteX3" fmla="*/ 227737 w 1167537"/>
                <a:gd name="connsiteY3" fmla="*/ 114300 h 762000"/>
                <a:gd name="connsiteX4" fmla="*/ 255518 w 1167537"/>
                <a:gd name="connsiteY4" fmla="*/ 92075 h 762000"/>
                <a:gd name="connsiteX5" fmla="*/ 272187 w 1167537"/>
                <a:gd name="connsiteY5" fmla="*/ 104775 h 762000"/>
                <a:gd name="connsiteX6" fmla="*/ 281712 w 1167537"/>
                <a:gd name="connsiteY6" fmla="*/ 101600 h 762000"/>
                <a:gd name="connsiteX7" fmla="*/ 303937 w 1167537"/>
                <a:gd name="connsiteY7" fmla="*/ 88900 h 762000"/>
                <a:gd name="connsiteX8" fmla="*/ 313462 w 1167537"/>
                <a:gd name="connsiteY8" fmla="*/ 85725 h 762000"/>
                <a:gd name="connsiteX9" fmla="*/ 342037 w 1167537"/>
                <a:gd name="connsiteY9" fmla="*/ 53975 h 762000"/>
                <a:gd name="connsiteX10" fmla="*/ 351562 w 1167537"/>
                <a:gd name="connsiteY10" fmla="*/ 44450 h 762000"/>
                <a:gd name="connsiteX11" fmla="*/ 361087 w 1167537"/>
                <a:gd name="connsiteY11" fmla="*/ 34925 h 762000"/>
                <a:gd name="connsiteX12" fmla="*/ 370612 w 1167537"/>
                <a:gd name="connsiteY12" fmla="*/ 22225 h 762000"/>
                <a:gd name="connsiteX13" fmla="*/ 386487 w 1167537"/>
                <a:gd name="connsiteY13" fmla="*/ 6350 h 762000"/>
                <a:gd name="connsiteX14" fmla="*/ 430937 w 1167537"/>
                <a:gd name="connsiteY14" fmla="*/ 0 h 762000"/>
                <a:gd name="connsiteX15" fmla="*/ 557937 w 1167537"/>
                <a:gd name="connsiteY15" fmla="*/ 3175 h 762000"/>
                <a:gd name="connsiteX16" fmla="*/ 567462 w 1167537"/>
                <a:gd name="connsiteY16" fmla="*/ 6350 h 762000"/>
                <a:gd name="connsiteX17" fmla="*/ 583337 w 1167537"/>
                <a:gd name="connsiteY17" fmla="*/ 9525 h 762000"/>
                <a:gd name="connsiteX18" fmla="*/ 605562 w 1167537"/>
                <a:gd name="connsiteY18" fmla="*/ 15875 h 762000"/>
                <a:gd name="connsiteX19" fmla="*/ 615087 w 1167537"/>
                <a:gd name="connsiteY19" fmla="*/ 22225 h 762000"/>
                <a:gd name="connsiteX20" fmla="*/ 627787 w 1167537"/>
                <a:gd name="connsiteY20" fmla="*/ 25400 h 762000"/>
                <a:gd name="connsiteX21" fmla="*/ 637312 w 1167537"/>
                <a:gd name="connsiteY21" fmla="*/ 28575 h 762000"/>
                <a:gd name="connsiteX22" fmla="*/ 672237 w 1167537"/>
                <a:gd name="connsiteY22" fmla="*/ 44450 h 762000"/>
                <a:gd name="connsiteX23" fmla="*/ 691287 w 1167537"/>
                <a:gd name="connsiteY23" fmla="*/ 57150 h 762000"/>
                <a:gd name="connsiteX24" fmla="*/ 700812 w 1167537"/>
                <a:gd name="connsiteY24" fmla="*/ 66675 h 762000"/>
                <a:gd name="connsiteX25" fmla="*/ 710337 w 1167537"/>
                <a:gd name="connsiteY25" fmla="*/ 95250 h 762000"/>
                <a:gd name="connsiteX26" fmla="*/ 737325 w 1167537"/>
                <a:gd name="connsiteY26" fmla="*/ 95250 h 762000"/>
                <a:gd name="connsiteX27" fmla="*/ 782568 w 1167537"/>
                <a:gd name="connsiteY27" fmla="*/ 100806 h 762000"/>
                <a:gd name="connsiteX28" fmla="*/ 738912 w 1167537"/>
                <a:gd name="connsiteY28" fmla="*/ 136525 h 762000"/>
                <a:gd name="connsiteX29" fmla="*/ 754787 w 1167537"/>
                <a:gd name="connsiteY29" fmla="*/ 146050 h 762000"/>
                <a:gd name="connsiteX30" fmla="*/ 807175 w 1167537"/>
                <a:gd name="connsiteY30" fmla="*/ 142875 h 762000"/>
                <a:gd name="connsiteX31" fmla="*/ 777012 w 1167537"/>
                <a:gd name="connsiteY31" fmla="*/ 158750 h 762000"/>
                <a:gd name="connsiteX32" fmla="*/ 796062 w 1167537"/>
                <a:gd name="connsiteY32" fmla="*/ 168275 h 762000"/>
                <a:gd name="connsiteX33" fmla="*/ 847656 w 1167537"/>
                <a:gd name="connsiteY33" fmla="*/ 154781 h 762000"/>
                <a:gd name="connsiteX34" fmla="*/ 859562 w 1167537"/>
                <a:gd name="connsiteY34" fmla="*/ 157957 h 762000"/>
                <a:gd name="connsiteX35" fmla="*/ 868293 w 1167537"/>
                <a:gd name="connsiteY35" fmla="*/ 167481 h 762000"/>
                <a:gd name="connsiteX36" fmla="*/ 885756 w 1167537"/>
                <a:gd name="connsiteY36" fmla="*/ 176212 h 762000"/>
                <a:gd name="connsiteX37" fmla="*/ 907187 w 1167537"/>
                <a:gd name="connsiteY37" fmla="*/ 206375 h 762000"/>
                <a:gd name="connsiteX38" fmla="*/ 926237 w 1167537"/>
                <a:gd name="connsiteY38" fmla="*/ 212725 h 762000"/>
                <a:gd name="connsiteX39" fmla="*/ 935762 w 1167537"/>
                <a:gd name="connsiteY39" fmla="*/ 215900 h 762000"/>
                <a:gd name="connsiteX40" fmla="*/ 948462 w 1167537"/>
                <a:gd name="connsiteY40" fmla="*/ 222250 h 762000"/>
                <a:gd name="connsiteX41" fmla="*/ 977037 w 1167537"/>
                <a:gd name="connsiteY41" fmla="*/ 228600 h 762000"/>
                <a:gd name="connsiteX42" fmla="*/ 996087 w 1167537"/>
                <a:gd name="connsiteY42" fmla="*/ 238125 h 762000"/>
                <a:gd name="connsiteX43" fmla="*/ 1018312 w 1167537"/>
                <a:gd name="connsiteY43" fmla="*/ 247650 h 762000"/>
                <a:gd name="connsiteX44" fmla="*/ 1037362 w 1167537"/>
                <a:gd name="connsiteY44" fmla="*/ 260350 h 762000"/>
                <a:gd name="connsiteX45" fmla="*/ 1046887 w 1167537"/>
                <a:gd name="connsiteY45" fmla="*/ 266700 h 762000"/>
                <a:gd name="connsiteX46" fmla="*/ 1069112 w 1167537"/>
                <a:gd name="connsiteY46" fmla="*/ 276225 h 762000"/>
                <a:gd name="connsiteX47" fmla="*/ 1104037 w 1167537"/>
                <a:gd name="connsiteY47" fmla="*/ 304800 h 762000"/>
                <a:gd name="connsiteX48" fmla="*/ 1116737 w 1167537"/>
                <a:gd name="connsiteY48" fmla="*/ 314325 h 762000"/>
                <a:gd name="connsiteX49" fmla="*/ 1138962 w 1167537"/>
                <a:gd name="connsiteY49" fmla="*/ 330200 h 762000"/>
                <a:gd name="connsiteX50" fmla="*/ 1148487 w 1167537"/>
                <a:gd name="connsiteY50" fmla="*/ 336550 h 762000"/>
                <a:gd name="connsiteX51" fmla="*/ 1164362 w 1167537"/>
                <a:gd name="connsiteY51" fmla="*/ 355600 h 762000"/>
                <a:gd name="connsiteX52" fmla="*/ 1167537 w 1167537"/>
                <a:gd name="connsiteY52" fmla="*/ 365125 h 762000"/>
                <a:gd name="connsiteX53" fmla="*/ 1164362 w 1167537"/>
                <a:gd name="connsiteY53" fmla="*/ 412750 h 762000"/>
                <a:gd name="connsiteX54" fmla="*/ 1154837 w 1167537"/>
                <a:gd name="connsiteY54" fmla="*/ 422275 h 762000"/>
                <a:gd name="connsiteX55" fmla="*/ 1123087 w 1167537"/>
                <a:gd name="connsiteY55" fmla="*/ 457200 h 762000"/>
                <a:gd name="connsiteX56" fmla="*/ 1110387 w 1167537"/>
                <a:gd name="connsiteY56" fmla="*/ 463550 h 762000"/>
                <a:gd name="connsiteX57" fmla="*/ 1104037 w 1167537"/>
                <a:gd name="connsiteY57" fmla="*/ 473075 h 762000"/>
                <a:gd name="connsiteX58" fmla="*/ 1084987 w 1167537"/>
                <a:gd name="connsiteY58" fmla="*/ 488950 h 762000"/>
                <a:gd name="connsiteX59" fmla="*/ 1075462 w 1167537"/>
                <a:gd name="connsiteY59" fmla="*/ 492125 h 762000"/>
                <a:gd name="connsiteX60" fmla="*/ 1059587 w 1167537"/>
                <a:gd name="connsiteY60" fmla="*/ 511175 h 762000"/>
                <a:gd name="connsiteX61" fmla="*/ 1069112 w 1167537"/>
                <a:gd name="connsiteY61" fmla="*/ 549275 h 762000"/>
                <a:gd name="connsiteX62" fmla="*/ 1078637 w 1167537"/>
                <a:gd name="connsiteY62" fmla="*/ 558800 h 762000"/>
                <a:gd name="connsiteX63" fmla="*/ 1075462 w 1167537"/>
                <a:gd name="connsiteY63" fmla="*/ 622300 h 762000"/>
                <a:gd name="connsiteX64" fmla="*/ 1065937 w 1167537"/>
                <a:gd name="connsiteY64" fmla="*/ 635000 h 762000"/>
                <a:gd name="connsiteX65" fmla="*/ 1056412 w 1167537"/>
                <a:gd name="connsiteY65" fmla="*/ 654050 h 762000"/>
                <a:gd name="connsiteX66" fmla="*/ 1053237 w 1167537"/>
                <a:gd name="connsiteY66" fmla="*/ 663575 h 762000"/>
                <a:gd name="connsiteX67" fmla="*/ 1040537 w 1167537"/>
                <a:gd name="connsiteY67" fmla="*/ 682625 h 762000"/>
                <a:gd name="connsiteX68" fmla="*/ 1034187 w 1167537"/>
                <a:gd name="connsiteY68" fmla="*/ 692150 h 762000"/>
                <a:gd name="connsiteX69" fmla="*/ 1024662 w 1167537"/>
                <a:gd name="connsiteY69" fmla="*/ 701675 h 762000"/>
                <a:gd name="connsiteX70" fmla="*/ 1018312 w 1167537"/>
                <a:gd name="connsiteY70" fmla="*/ 714375 h 762000"/>
                <a:gd name="connsiteX71" fmla="*/ 1002437 w 1167537"/>
                <a:gd name="connsiteY71" fmla="*/ 736600 h 762000"/>
                <a:gd name="connsiteX72" fmla="*/ 992912 w 1167537"/>
                <a:gd name="connsiteY72" fmla="*/ 742950 h 762000"/>
                <a:gd name="connsiteX73" fmla="*/ 967512 w 1167537"/>
                <a:gd name="connsiteY73" fmla="*/ 752475 h 762000"/>
                <a:gd name="connsiteX74" fmla="*/ 945287 w 1167537"/>
                <a:gd name="connsiteY74" fmla="*/ 758825 h 762000"/>
                <a:gd name="connsiteX75" fmla="*/ 923062 w 1167537"/>
                <a:gd name="connsiteY75" fmla="*/ 762000 h 762000"/>
                <a:gd name="connsiteX76" fmla="*/ 834162 w 1167537"/>
                <a:gd name="connsiteY76" fmla="*/ 755650 h 762000"/>
                <a:gd name="connsiteX77" fmla="*/ 824637 w 1167537"/>
                <a:gd name="connsiteY77" fmla="*/ 752475 h 762000"/>
                <a:gd name="connsiteX78" fmla="*/ 811937 w 1167537"/>
                <a:gd name="connsiteY78" fmla="*/ 749300 h 762000"/>
                <a:gd name="connsiteX79" fmla="*/ 796062 w 1167537"/>
                <a:gd name="connsiteY79" fmla="*/ 733425 h 762000"/>
                <a:gd name="connsiteX80" fmla="*/ 773837 w 1167537"/>
                <a:gd name="connsiteY80" fmla="*/ 714375 h 762000"/>
                <a:gd name="connsiteX81" fmla="*/ 754787 w 1167537"/>
                <a:gd name="connsiteY81" fmla="*/ 701675 h 762000"/>
                <a:gd name="connsiteX82" fmla="*/ 745262 w 1167537"/>
                <a:gd name="connsiteY82" fmla="*/ 695325 h 762000"/>
                <a:gd name="connsiteX83" fmla="*/ 732562 w 1167537"/>
                <a:gd name="connsiteY83" fmla="*/ 688975 h 762000"/>
                <a:gd name="connsiteX84" fmla="*/ 723037 w 1167537"/>
                <a:gd name="connsiteY84" fmla="*/ 682625 h 762000"/>
                <a:gd name="connsiteX85" fmla="*/ 681762 w 1167537"/>
                <a:gd name="connsiteY85" fmla="*/ 673100 h 762000"/>
                <a:gd name="connsiteX86" fmla="*/ 662712 w 1167537"/>
                <a:gd name="connsiteY86" fmla="*/ 660400 h 762000"/>
                <a:gd name="connsiteX87" fmla="*/ 650012 w 1167537"/>
                <a:gd name="connsiteY87" fmla="*/ 657225 h 762000"/>
                <a:gd name="connsiteX88" fmla="*/ 634137 w 1167537"/>
                <a:gd name="connsiteY88" fmla="*/ 650875 h 762000"/>
                <a:gd name="connsiteX89" fmla="*/ 615087 w 1167537"/>
                <a:gd name="connsiteY89" fmla="*/ 635000 h 762000"/>
                <a:gd name="connsiteX90" fmla="*/ 605562 w 1167537"/>
                <a:gd name="connsiteY90" fmla="*/ 631825 h 762000"/>
                <a:gd name="connsiteX91" fmla="*/ 596037 w 1167537"/>
                <a:gd name="connsiteY91" fmla="*/ 622300 h 762000"/>
                <a:gd name="connsiteX92" fmla="*/ 586512 w 1167537"/>
                <a:gd name="connsiteY92" fmla="*/ 619125 h 762000"/>
                <a:gd name="connsiteX93" fmla="*/ 576987 w 1167537"/>
                <a:gd name="connsiteY93" fmla="*/ 612775 h 762000"/>
                <a:gd name="connsiteX94" fmla="*/ 567462 w 1167537"/>
                <a:gd name="connsiteY94" fmla="*/ 609600 h 762000"/>
                <a:gd name="connsiteX95" fmla="*/ 548412 w 1167537"/>
                <a:gd name="connsiteY95" fmla="*/ 600075 h 762000"/>
                <a:gd name="connsiteX96" fmla="*/ 538887 w 1167537"/>
                <a:gd name="connsiteY96" fmla="*/ 590550 h 762000"/>
                <a:gd name="connsiteX97" fmla="*/ 529362 w 1167537"/>
                <a:gd name="connsiteY97" fmla="*/ 587375 h 762000"/>
                <a:gd name="connsiteX98" fmla="*/ 503962 w 1167537"/>
                <a:gd name="connsiteY98" fmla="*/ 577850 h 762000"/>
                <a:gd name="connsiteX99" fmla="*/ 484912 w 1167537"/>
                <a:gd name="connsiteY99" fmla="*/ 568325 h 762000"/>
                <a:gd name="connsiteX100" fmla="*/ 465862 w 1167537"/>
                <a:gd name="connsiteY100" fmla="*/ 558800 h 762000"/>
                <a:gd name="connsiteX101" fmla="*/ 437287 w 1167537"/>
                <a:gd name="connsiteY101" fmla="*/ 536575 h 762000"/>
                <a:gd name="connsiteX102" fmla="*/ 427762 w 1167537"/>
                <a:gd name="connsiteY102" fmla="*/ 530225 h 762000"/>
                <a:gd name="connsiteX103" fmla="*/ 418237 w 1167537"/>
                <a:gd name="connsiteY103" fmla="*/ 523875 h 762000"/>
                <a:gd name="connsiteX104" fmla="*/ 399187 w 1167537"/>
                <a:gd name="connsiteY104" fmla="*/ 517525 h 762000"/>
                <a:gd name="connsiteX105" fmla="*/ 386487 w 1167537"/>
                <a:gd name="connsiteY105" fmla="*/ 511175 h 762000"/>
                <a:gd name="connsiteX106" fmla="*/ 376962 w 1167537"/>
                <a:gd name="connsiteY106" fmla="*/ 504825 h 762000"/>
                <a:gd name="connsiteX107" fmla="*/ 367437 w 1167537"/>
                <a:gd name="connsiteY107" fmla="*/ 501650 h 762000"/>
                <a:gd name="connsiteX108" fmla="*/ 357912 w 1167537"/>
                <a:gd name="connsiteY108" fmla="*/ 495300 h 762000"/>
                <a:gd name="connsiteX109" fmla="*/ 348387 w 1167537"/>
                <a:gd name="connsiteY109" fmla="*/ 492125 h 762000"/>
                <a:gd name="connsiteX110" fmla="*/ 329337 w 1167537"/>
                <a:gd name="connsiteY110" fmla="*/ 479425 h 762000"/>
                <a:gd name="connsiteX111" fmla="*/ 319812 w 1167537"/>
                <a:gd name="connsiteY111" fmla="*/ 473075 h 762000"/>
                <a:gd name="connsiteX112" fmla="*/ 284887 w 1167537"/>
                <a:gd name="connsiteY112" fmla="*/ 447675 h 762000"/>
                <a:gd name="connsiteX113" fmla="*/ 253137 w 1167537"/>
                <a:gd name="connsiteY113" fmla="*/ 415925 h 762000"/>
                <a:gd name="connsiteX114" fmla="*/ 240437 w 1167537"/>
                <a:gd name="connsiteY114" fmla="*/ 403225 h 762000"/>
                <a:gd name="connsiteX115" fmla="*/ 221387 w 1167537"/>
                <a:gd name="connsiteY115" fmla="*/ 396875 h 762000"/>
                <a:gd name="connsiteX116" fmla="*/ 202337 w 1167537"/>
                <a:gd name="connsiteY116" fmla="*/ 384175 h 762000"/>
                <a:gd name="connsiteX117" fmla="*/ 183287 w 1167537"/>
                <a:gd name="connsiteY117" fmla="*/ 371475 h 762000"/>
                <a:gd name="connsiteX118" fmla="*/ 154712 w 1167537"/>
                <a:gd name="connsiteY118" fmla="*/ 349250 h 762000"/>
                <a:gd name="connsiteX119" fmla="*/ 145187 w 1167537"/>
                <a:gd name="connsiteY119" fmla="*/ 342900 h 762000"/>
                <a:gd name="connsiteX120" fmla="*/ 122962 w 1167537"/>
                <a:gd name="connsiteY120" fmla="*/ 336550 h 762000"/>
                <a:gd name="connsiteX121" fmla="*/ 94387 w 1167537"/>
                <a:gd name="connsiteY121" fmla="*/ 323850 h 762000"/>
                <a:gd name="connsiteX122" fmla="*/ 84862 w 1167537"/>
                <a:gd name="connsiteY122" fmla="*/ 320675 h 762000"/>
                <a:gd name="connsiteX123" fmla="*/ 75337 w 1167537"/>
                <a:gd name="connsiteY123" fmla="*/ 314325 h 762000"/>
                <a:gd name="connsiteX124" fmla="*/ 46762 w 1167537"/>
                <a:gd name="connsiteY124" fmla="*/ 311150 h 762000"/>
                <a:gd name="connsiteX125" fmla="*/ 24537 w 1167537"/>
                <a:gd name="connsiteY125" fmla="*/ 307975 h 762000"/>
                <a:gd name="connsiteX126" fmla="*/ 15012 w 1167537"/>
                <a:gd name="connsiteY126" fmla="*/ 301625 h 762000"/>
                <a:gd name="connsiteX127" fmla="*/ 15012 w 1167537"/>
                <a:gd name="connsiteY127" fmla="*/ 212725 h 762000"/>
                <a:gd name="connsiteX128" fmla="*/ 21362 w 1167537"/>
                <a:gd name="connsiteY128" fmla="*/ 196850 h 762000"/>
                <a:gd name="connsiteX129" fmla="*/ 49937 w 1167537"/>
                <a:gd name="connsiteY129" fmla="*/ 168275 h 762000"/>
                <a:gd name="connsiteX130" fmla="*/ 59462 w 1167537"/>
                <a:gd name="connsiteY130" fmla="*/ 161925 h 762000"/>
                <a:gd name="connsiteX131" fmla="*/ 88037 w 1167537"/>
                <a:gd name="connsiteY131" fmla="*/ 146050 h 762000"/>
                <a:gd name="connsiteX132" fmla="*/ 97562 w 1167537"/>
                <a:gd name="connsiteY132" fmla="*/ 136525 h 762000"/>
                <a:gd name="connsiteX133" fmla="*/ 126137 w 1167537"/>
                <a:gd name="connsiteY133" fmla="*/ 127000 h 762000"/>
                <a:gd name="connsiteX134" fmla="*/ 129312 w 1167537"/>
                <a:gd name="connsiteY134" fmla="*/ 133350 h 762000"/>
                <a:gd name="connsiteX0" fmla="*/ 129312 w 1167537"/>
                <a:gd name="connsiteY0" fmla="*/ 133350 h 762000"/>
                <a:gd name="connsiteX1" fmla="*/ 129312 w 1167537"/>
                <a:gd name="connsiteY1" fmla="*/ 133350 h 762000"/>
                <a:gd name="connsiteX2" fmla="*/ 188049 w 1167537"/>
                <a:gd name="connsiteY2" fmla="*/ 111125 h 762000"/>
                <a:gd name="connsiteX3" fmla="*/ 227737 w 1167537"/>
                <a:gd name="connsiteY3" fmla="*/ 114300 h 762000"/>
                <a:gd name="connsiteX4" fmla="*/ 255518 w 1167537"/>
                <a:gd name="connsiteY4" fmla="*/ 92075 h 762000"/>
                <a:gd name="connsiteX5" fmla="*/ 272187 w 1167537"/>
                <a:gd name="connsiteY5" fmla="*/ 104775 h 762000"/>
                <a:gd name="connsiteX6" fmla="*/ 281712 w 1167537"/>
                <a:gd name="connsiteY6" fmla="*/ 101600 h 762000"/>
                <a:gd name="connsiteX7" fmla="*/ 303937 w 1167537"/>
                <a:gd name="connsiteY7" fmla="*/ 88900 h 762000"/>
                <a:gd name="connsiteX8" fmla="*/ 313462 w 1167537"/>
                <a:gd name="connsiteY8" fmla="*/ 85725 h 762000"/>
                <a:gd name="connsiteX9" fmla="*/ 342037 w 1167537"/>
                <a:gd name="connsiteY9" fmla="*/ 53975 h 762000"/>
                <a:gd name="connsiteX10" fmla="*/ 351562 w 1167537"/>
                <a:gd name="connsiteY10" fmla="*/ 44450 h 762000"/>
                <a:gd name="connsiteX11" fmla="*/ 361087 w 1167537"/>
                <a:gd name="connsiteY11" fmla="*/ 34925 h 762000"/>
                <a:gd name="connsiteX12" fmla="*/ 370612 w 1167537"/>
                <a:gd name="connsiteY12" fmla="*/ 22225 h 762000"/>
                <a:gd name="connsiteX13" fmla="*/ 386487 w 1167537"/>
                <a:gd name="connsiteY13" fmla="*/ 6350 h 762000"/>
                <a:gd name="connsiteX14" fmla="*/ 430937 w 1167537"/>
                <a:gd name="connsiteY14" fmla="*/ 0 h 762000"/>
                <a:gd name="connsiteX15" fmla="*/ 557937 w 1167537"/>
                <a:gd name="connsiteY15" fmla="*/ 3175 h 762000"/>
                <a:gd name="connsiteX16" fmla="*/ 567462 w 1167537"/>
                <a:gd name="connsiteY16" fmla="*/ 6350 h 762000"/>
                <a:gd name="connsiteX17" fmla="*/ 583337 w 1167537"/>
                <a:gd name="connsiteY17" fmla="*/ 9525 h 762000"/>
                <a:gd name="connsiteX18" fmla="*/ 605562 w 1167537"/>
                <a:gd name="connsiteY18" fmla="*/ 15875 h 762000"/>
                <a:gd name="connsiteX19" fmla="*/ 615087 w 1167537"/>
                <a:gd name="connsiteY19" fmla="*/ 22225 h 762000"/>
                <a:gd name="connsiteX20" fmla="*/ 627787 w 1167537"/>
                <a:gd name="connsiteY20" fmla="*/ 25400 h 762000"/>
                <a:gd name="connsiteX21" fmla="*/ 637312 w 1167537"/>
                <a:gd name="connsiteY21" fmla="*/ 28575 h 762000"/>
                <a:gd name="connsiteX22" fmla="*/ 672237 w 1167537"/>
                <a:gd name="connsiteY22" fmla="*/ 44450 h 762000"/>
                <a:gd name="connsiteX23" fmla="*/ 691287 w 1167537"/>
                <a:gd name="connsiteY23" fmla="*/ 57150 h 762000"/>
                <a:gd name="connsiteX24" fmla="*/ 700812 w 1167537"/>
                <a:gd name="connsiteY24" fmla="*/ 66675 h 762000"/>
                <a:gd name="connsiteX25" fmla="*/ 710337 w 1167537"/>
                <a:gd name="connsiteY25" fmla="*/ 95250 h 762000"/>
                <a:gd name="connsiteX26" fmla="*/ 737325 w 1167537"/>
                <a:gd name="connsiteY26" fmla="*/ 95250 h 762000"/>
                <a:gd name="connsiteX27" fmla="*/ 782568 w 1167537"/>
                <a:gd name="connsiteY27" fmla="*/ 100806 h 762000"/>
                <a:gd name="connsiteX28" fmla="*/ 738912 w 1167537"/>
                <a:gd name="connsiteY28" fmla="*/ 136525 h 762000"/>
                <a:gd name="connsiteX29" fmla="*/ 754787 w 1167537"/>
                <a:gd name="connsiteY29" fmla="*/ 146050 h 762000"/>
                <a:gd name="connsiteX30" fmla="*/ 807175 w 1167537"/>
                <a:gd name="connsiteY30" fmla="*/ 142875 h 762000"/>
                <a:gd name="connsiteX31" fmla="*/ 777012 w 1167537"/>
                <a:gd name="connsiteY31" fmla="*/ 158750 h 762000"/>
                <a:gd name="connsiteX32" fmla="*/ 841305 w 1167537"/>
                <a:gd name="connsiteY32" fmla="*/ 144462 h 762000"/>
                <a:gd name="connsiteX33" fmla="*/ 847656 w 1167537"/>
                <a:gd name="connsiteY33" fmla="*/ 154781 h 762000"/>
                <a:gd name="connsiteX34" fmla="*/ 859562 w 1167537"/>
                <a:gd name="connsiteY34" fmla="*/ 157957 h 762000"/>
                <a:gd name="connsiteX35" fmla="*/ 868293 w 1167537"/>
                <a:gd name="connsiteY35" fmla="*/ 167481 h 762000"/>
                <a:gd name="connsiteX36" fmla="*/ 885756 w 1167537"/>
                <a:gd name="connsiteY36" fmla="*/ 176212 h 762000"/>
                <a:gd name="connsiteX37" fmla="*/ 907187 w 1167537"/>
                <a:gd name="connsiteY37" fmla="*/ 206375 h 762000"/>
                <a:gd name="connsiteX38" fmla="*/ 926237 w 1167537"/>
                <a:gd name="connsiteY38" fmla="*/ 212725 h 762000"/>
                <a:gd name="connsiteX39" fmla="*/ 935762 w 1167537"/>
                <a:gd name="connsiteY39" fmla="*/ 215900 h 762000"/>
                <a:gd name="connsiteX40" fmla="*/ 948462 w 1167537"/>
                <a:gd name="connsiteY40" fmla="*/ 222250 h 762000"/>
                <a:gd name="connsiteX41" fmla="*/ 977037 w 1167537"/>
                <a:gd name="connsiteY41" fmla="*/ 228600 h 762000"/>
                <a:gd name="connsiteX42" fmla="*/ 996087 w 1167537"/>
                <a:gd name="connsiteY42" fmla="*/ 238125 h 762000"/>
                <a:gd name="connsiteX43" fmla="*/ 1018312 w 1167537"/>
                <a:gd name="connsiteY43" fmla="*/ 247650 h 762000"/>
                <a:gd name="connsiteX44" fmla="*/ 1037362 w 1167537"/>
                <a:gd name="connsiteY44" fmla="*/ 260350 h 762000"/>
                <a:gd name="connsiteX45" fmla="*/ 1046887 w 1167537"/>
                <a:gd name="connsiteY45" fmla="*/ 266700 h 762000"/>
                <a:gd name="connsiteX46" fmla="*/ 1069112 w 1167537"/>
                <a:gd name="connsiteY46" fmla="*/ 276225 h 762000"/>
                <a:gd name="connsiteX47" fmla="*/ 1104037 w 1167537"/>
                <a:gd name="connsiteY47" fmla="*/ 304800 h 762000"/>
                <a:gd name="connsiteX48" fmla="*/ 1116737 w 1167537"/>
                <a:gd name="connsiteY48" fmla="*/ 314325 h 762000"/>
                <a:gd name="connsiteX49" fmla="*/ 1138962 w 1167537"/>
                <a:gd name="connsiteY49" fmla="*/ 330200 h 762000"/>
                <a:gd name="connsiteX50" fmla="*/ 1148487 w 1167537"/>
                <a:gd name="connsiteY50" fmla="*/ 336550 h 762000"/>
                <a:gd name="connsiteX51" fmla="*/ 1164362 w 1167537"/>
                <a:gd name="connsiteY51" fmla="*/ 355600 h 762000"/>
                <a:gd name="connsiteX52" fmla="*/ 1167537 w 1167537"/>
                <a:gd name="connsiteY52" fmla="*/ 365125 h 762000"/>
                <a:gd name="connsiteX53" fmla="*/ 1164362 w 1167537"/>
                <a:gd name="connsiteY53" fmla="*/ 412750 h 762000"/>
                <a:gd name="connsiteX54" fmla="*/ 1154837 w 1167537"/>
                <a:gd name="connsiteY54" fmla="*/ 422275 h 762000"/>
                <a:gd name="connsiteX55" fmla="*/ 1123087 w 1167537"/>
                <a:gd name="connsiteY55" fmla="*/ 457200 h 762000"/>
                <a:gd name="connsiteX56" fmla="*/ 1110387 w 1167537"/>
                <a:gd name="connsiteY56" fmla="*/ 463550 h 762000"/>
                <a:gd name="connsiteX57" fmla="*/ 1104037 w 1167537"/>
                <a:gd name="connsiteY57" fmla="*/ 473075 h 762000"/>
                <a:gd name="connsiteX58" fmla="*/ 1084987 w 1167537"/>
                <a:gd name="connsiteY58" fmla="*/ 488950 h 762000"/>
                <a:gd name="connsiteX59" fmla="*/ 1075462 w 1167537"/>
                <a:gd name="connsiteY59" fmla="*/ 492125 h 762000"/>
                <a:gd name="connsiteX60" fmla="*/ 1059587 w 1167537"/>
                <a:gd name="connsiteY60" fmla="*/ 511175 h 762000"/>
                <a:gd name="connsiteX61" fmla="*/ 1069112 w 1167537"/>
                <a:gd name="connsiteY61" fmla="*/ 549275 h 762000"/>
                <a:gd name="connsiteX62" fmla="*/ 1078637 w 1167537"/>
                <a:gd name="connsiteY62" fmla="*/ 558800 h 762000"/>
                <a:gd name="connsiteX63" fmla="*/ 1075462 w 1167537"/>
                <a:gd name="connsiteY63" fmla="*/ 622300 h 762000"/>
                <a:gd name="connsiteX64" fmla="*/ 1065937 w 1167537"/>
                <a:gd name="connsiteY64" fmla="*/ 635000 h 762000"/>
                <a:gd name="connsiteX65" fmla="*/ 1056412 w 1167537"/>
                <a:gd name="connsiteY65" fmla="*/ 654050 h 762000"/>
                <a:gd name="connsiteX66" fmla="*/ 1053237 w 1167537"/>
                <a:gd name="connsiteY66" fmla="*/ 663575 h 762000"/>
                <a:gd name="connsiteX67" fmla="*/ 1040537 w 1167537"/>
                <a:gd name="connsiteY67" fmla="*/ 682625 h 762000"/>
                <a:gd name="connsiteX68" fmla="*/ 1034187 w 1167537"/>
                <a:gd name="connsiteY68" fmla="*/ 692150 h 762000"/>
                <a:gd name="connsiteX69" fmla="*/ 1024662 w 1167537"/>
                <a:gd name="connsiteY69" fmla="*/ 701675 h 762000"/>
                <a:gd name="connsiteX70" fmla="*/ 1018312 w 1167537"/>
                <a:gd name="connsiteY70" fmla="*/ 714375 h 762000"/>
                <a:gd name="connsiteX71" fmla="*/ 1002437 w 1167537"/>
                <a:gd name="connsiteY71" fmla="*/ 736600 h 762000"/>
                <a:gd name="connsiteX72" fmla="*/ 992912 w 1167537"/>
                <a:gd name="connsiteY72" fmla="*/ 742950 h 762000"/>
                <a:gd name="connsiteX73" fmla="*/ 967512 w 1167537"/>
                <a:gd name="connsiteY73" fmla="*/ 752475 h 762000"/>
                <a:gd name="connsiteX74" fmla="*/ 945287 w 1167537"/>
                <a:gd name="connsiteY74" fmla="*/ 758825 h 762000"/>
                <a:gd name="connsiteX75" fmla="*/ 923062 w 1167537"/>
                <a:gd name="connsiteY75" fmla="*/ 762000 h 762000"/>
                <a:gd name="connsiteX76" fmla="*/ 834162 w 1167537"/>
                <a:gd name="connsiteY76" fmla="*/ 755650 h 762000"/>
                <a:gd name="connsiteX77" fmla="*/ 824637 w 1167537"/>
                <a:gd name="connsiteY77" fmla="*/ 752475 h 762000"/>
                <a:gd name="connsiteX78" fmla="*/ 811937 w 1167537"/>
                <a:gd name="connsiteY78" fmla="*/ 749300 h 762000"/>
                <a:gd name="connsiteX79" fmla="*/ 796062 w 1167537"/>
                <a:gd name="connsiteY79" fmla="*/ 733425 h 762000"/>
                <a:gd name="connsiteX80" fmla="*/ 773837 w 1167537"/>
                <a:gd name="connsiteY80" fmla="*/ 714375 h 762000"/>
                <a:gd name="connsiteX81" fmla="*/ 754787 w 1167537"/>
                <a:gd name="connsiteY81" fmla="*/ 701675 h 762000"/>
                <a:gd name="connsiteX82" fmla="*/ 745262 w 1167537"/>
                <a:gd name="connsiteY82" fmla="*/ 695325 h 762000"/>
                <a:gd name="connsiteX83" fmla="*/ 732562 w 1167537"/>
                <a:gd name="connsiteY83" fmla="*/ 688975 h 762000"/>
                <a:gd name="connsiteX84" fmla="*/ 723037 w 1167537"/>
                <a:gd name="connsiteY84" fmla="*/ 682625 h 762000"/>
                <a:gd name="connsiteX85" fmla="*/ 681762 w 1167537"/>
                <a:gd name="connsiteY85" fmla="*/ 673100 h 762000"/>
                <a:gd name="connsiteX86" fmla="*/ 662712 w 1167537"/>
                <a:gd name="connsiteY86" fmla="*/ 660400 h 762000"/>
                <a:gd name="connsiteX87" fmla="*/ 650012 w 1167537"/>
                <a:gd name="connsiteY87" fmla="*/ 657225 h 762000"/>
                <a:gd name="connsiteX88" fmla="*/ 634137 w 1167537"/>
                <a:gd name="connsiteY88" fmla="*/ 650875 h 762000"/>
                <a:gd name="connsiteX89" fmla="*/ 615087 w 1167537"/>
                <a:gd name="connsiteY89" fmla="*/ 635000 h 762000"/>
                <a:gd name="connsiteX90" fmla="*/ 605562 w 1167537"/>
                <a:gd name="connsiteY90" fmla="*/ 631825 h 762000"/>
                <a:gd name="connsiteX91" fmla="*/ 596037 w 1167537"/>
                <a:gd name="connsiteY91" fmla="*/ 622300 h 762000"/>
                <a:gd name="connsiteX92" fmla="*/ 586512 w 1167537"/>
                <a:gd name="connsiteY92" fmla="*/ 619125 h 762000"/>
                <a:gd name="connsiteX93" fmla="*/ 576987 w 1167537"/>
                <a:gd name="connsiteY93" fmla="*/ 612775 h 762000"/>
                <a:gd name="connsiteX94" fmla="*/ 567462 w 1167537"/>
                <a:gd name="connsiteY94" fmla="*/ 609600 h 762000"/>
                <a:gd name="connsiteX95" fmla="*/ 548412 w 1167537"/>
                <a:gd name="connsiteY95" fmla="*/ 600075 h 762000"/>
                <a:gd name="connsiteX96" fmla="*/ 538887 w 1167537"/>
                <a:gd name="connsiteY96" fmla="*/ 590550 h 762000"/>
                <a:gd name="connsiteX97" fmla="*/ 529362 w 1167537"/>
                <a:gd name="connsiteY97" fmla="*/ 587375 h 762000"/>
                <a:gd name="connsiteX98" fmla="*/ 503962 w 1167537"/>
                <a:gd name="connsiteY98" fmla="*/ 577850 h 762000"/>
                <a:gd name="connsiteX99" fmla="*/ 484912 w 1167537"/>
                <a:gd name="connsiteY99" fmla="*/ 568325 h 762000"/>
                <a:gd name="connsiteX100" fmla="*/ 465862 w 1167537"/>
                <a:gd name="connsiteY100" fmla="*/ 558800 h 762000"/>
                <a:gd name="connsiteX101" fmla="*/ 437287 w 1167537"/>
                <a:gd name="connsiteY101" fmla="*/ 536575 h 762000"/>
                <a:gd name="connsiteX102" fmla="*/ 427762 w 1167537"/>
                <a:gd name="connsiteY102" fmla="*/ 530225 h 762000"/>
                <a:gd name="connsiteX103" fmla="*/ 418237 w 1167537"/>
                <a:gd name="connsiteY103" fmla="*/ 523875 h 762000"/>
                <a:gd name="connsiteX104" fmla="*/ 399187 w 1167537"/>
                <a:gd name="connsiteY104" fmla="*/ 517525 h 762000"/>
                <a:gd name="connsiteX105" fmla="*/ 386487 w 1167537"/>
                <a:gd name="connsiteY105" fmla="*/ 511175 h 762000"/>
                <a:gd name="connsiteX106" fmla="*/ 376962 w 1167537"/>
                <a:gd name="connsiteY106" fmla="*/ 504825 h 762000"/>
                <a:gd name="connsiteX107" fmla="*/ 367437 w 1167537"/>
                <a:gd name="connsiteY107" fmla="*/ 501650 h 762000"/>
                <a:gd name="connsiteX108" fmla="*/ 357912 w 1167537"/>
                <a:gd name="connsiteY108" fmla="*/ 495300 h 762000"/>
                <a:gd name="connsiteX109" fmla="*/ 348387 w 1167537"/>
                <a:gd name="connsiteY109" fmla="*/ 492125 h 762000"/>
                <a:gd name="connsiteX110" fmla="*/ 329337 w 1167537"/>
                <a:gd name="connsiteY110" fmla="*/ 479425 h 762000"/>
                <a:gd name="connsiteX111" fmla="*/ 319812 w 1167537"/>
                <a:gd name="connsiteY111" fmla="*/ 473075 h 762000"/>
                <a:gd name="connsiteX112" fmla="*/ 284887 w 1167537"/>
                <a:gd name="connsiteY112" fmla="*/ 447675 h 762000"/>
                <a:gd name="connsiteX113" fmla="*/ 253137 w 1167537"/>
                <a:gd name="connsiteY113" fmla="*/ 415925 h 762000"/>
                <a:gd name="connsiteX114" fmla="*/ 240437 w 1167537"/>
                <a:gd name="connsiteY114" fmla="*/ 403225 h 762000"/>
                <a:gd name="connsiteX115" fmla="*/ 221387 w 1167537"/>
                <a:gd name="connsiteY115" fmla="*/ 396875 h 762000"/>
                <a:gd name="connsiteX116" fmla="*/ 202337 w 1167537"/>
                <a:gd name="connsiteY116" fmla="*/ 384175 h 762000"/>
                <a:gd name="connsiteX117" fmla="*/ 183287 w 1167537"/>
                <a:gd name="connsiteY117" fmla="*/ 371475 h 762000"/>
                <a:gd name="connsiteX118" fmla="*/ 154712 w 1167537"/>
                <a:gd name="connsiteY118" fmla="*/ 349250 h 762000"/>
                <a:gd name="connsiteX119" fmla="*/ 145187 w 1167537"/>
                <a:gd name="connsiteY119" fmla="*/ 342900 h 762000"/>
                <a:gd name="connsiteX120" fmla="*/ 122962 w 1167537"/>
                <a:gd name="connsiteY120" fmla="*/ 336550 h 762000"/>
                <a:gd name="connsiteX121" fmla="*/ 94387 w 1167537"/>
                <a:gd name="connsiteY121" fmla="*/ 323850 h 762000"/>
                <a:gd name="connsiteX122" fmla="*/ 84862 w 1167537"/>
                <a:gd name="connsiteY122" fmla="*/ 320675 h 762000"/>
                <a:gd name="connsiteX123" fmla="*/ 75337 w 1167537"/>
                <a:gd name="connsiteY123" fmla="*/ 314325 h 762000"/>
                <a:gd name="connsiteX124" fmla="*/ 46762 w 1167537"/>
                <a:gd name="connsiteY124" fmla="*/ 311150 h 762000"/>
                <a:gd name="connsiteX125" fmla="*/ 24537 w 1167537"/>
                <a:gd name="connsiteY125" fmla="*/ 307975 h 762000"/>
                <a:gd name="connsiteX126" fmla="*/ 15012 w 1167537"/>
                <a:gd name="connsiteY126" fmla="*/ 301625 h 762000"/>
                <a:gd name="connsiteX127" fmla="*/ 15012 w 1167537"/>
                <a:gd name="connsiteY127" fmla="*/ 212725 h 762000"/>
                <a:gd name="connsiteX128" fmla="*/ 21362 w 1167537"/>
                <a:gd name="connsiteY128" fmla="*/ 196850 h 762000"/>
                <a:gd name="connsiteX129" fmla="*/ 49937 w 1167537"/>
                <a:gd name="connsiteY129" fmla="*/ 168275 h 762000"/>
                <a:gd name="connsiteX130" fmla="*/ 59462 w 1167537"/>
                <a:gd name="connsiteY130" fmla="*/ 161925 h 762000"/>
                <a:gd name="connsiteX131" fmla="*/ 88037 w 1167537"/>
                <a:gd name="connsiteY131" fmla="*/ 146050 h 762000"/>
                <a:gd name="connsiteX132" fmla="*/ 97562 w 1167537"/>
                <a:gd name="connsiteY132" fmla="*/ 136525 h 762000"/>
                <a:gd name="connsiteX133" fmla="*/ 126137 w 1167537"/>
                <a:gd name="connsiteY133" fmla="*/ 127000 h 762000"/>
                <a:gd name="connsiteX134" fmla="*/ 129312 w 1167537"/>
                <a:gd name="connsiteY134" fmla="*/ 133350 h 762000"/>
                <a:gd name="connsiteX0" fmla="*/ 129312 w 1167537"/>
                <a:gd name="connsiteY0" fmla="*/ 133350 h 762000"/>
                <a:gd name="connsiteX1" fmla="*/ 129312 w 1167537"/>
                <a:gd name="connsiteY1" fmla="*/ 133350 h 762000"/>
                <a:gd name="connsiteX2" fmla="*/ 188049 w 1167537"/>
                <a:gd name="connsiteY2" fmla="*/ 111125 h 762000"/>
                <a:gd name="connsiteX3" fmla="*/ 227737 w 1167537"/>
                <a:gd name="connsiteY3" fmla="*/ 114300 h 762000"/>
                <a:gd name="connsiteX4" fmla="*/ 255518 w 1167537"/>
                <a:gd name="connsiteY4" fmla="*/ 92075 h 762000"/>
                <a:gd name="connsiteX5" fmla="*/ 272187 w 1167537"/>
                <a:gd name="connsiteY5" fmla="*/ 104775 h 762000"/>
                <a:gd name="connsiteX6" fmla="*/ 281712 w 1167537"/>
                <a:gd name="connsiteY6" fmla="*/ 101600 h 762000"/>
                <a:gd name="connsiteX7" fmla="*/ 303937 w 1167537"/>
                <a:gd name="connsiteY7" fmla="*/ 88900 h 762000"/>
                <a:gd name="connsiteX8" fmla="*/ 313462 w 1167537"/>
                <a:gd name="connsiteY8" fmla="*/ 85725 h 762000"/>
                <a:gd name="connsiteX9" fmla="*/ 342037 w 1167537"/>
                <a:gd name="connsiteY9" fmla="*/ 53975 h 762000"/>
                <a:gd name="connsiteX10" fmla="*/ 351562 w 1167537"/>
                <a:gd name="connsiteY10" fmla="*/ 44450 h 762000"/>
                <a:gd name="connsiteX11" fmla="*/ 361087 w 1167537"/>
                <a:gd name="connsiteY11" fmla="*/ 34925 h 762000"/>
                <a:gd name="connsiteX12" fmla="*/ 370612 w 1167537"/>
                <a:gd name="connsiteY12" fmla="*/ 22225 h 762000"/>
                <a:gd name="connsiteX13" fmla="*/ 386487 w 1167537"/>
                <a:gd name="connsiteY13" fmla="*/ 6350 h 762000"/>
                <a:gd name="connsiteX14" fmla="*/ 430937 w 1167537"/>
                <a:gd name="connsiteY14" fmla="*/ 0 h 762000"/>
                <a:gd name="connsiteX15" fmla="*/ 557937 w 1167537"/>
                <a:gd name="connsiteY15" fmla="*/ 3175 h 762000"/>
                <a:gd name="connsiteX16" fmla="*/ 567462 w 1167537"/>
                <a:gd name="connsiteY16" fmla="*/ 6350 h 762000"/>
                <a:gd name="connsiteX17" fmla="*/ 583337 w 1167537"/>
                <a:gd name="connsiteY17" fmla="*/ 9525 h 762000"/>
                <a:gd name="connsiteX18" fmla="*/ 605562 w 1167537"/>
                <a:gd name="connsiteY18" fmla="*/ 15875 h 762000"/>
                <a:gd name="connsiteX19" fmla="*/ 615087 w 1167537"/>
                <a:gd name="connsiteY19" fmla="*/ 22225 h 762000"/>
                <a:gd name="connsiteX20" fmla="*/ 627787 w 1167537"/>
                <a:gd name="connsiteY20" fmla="*/ 25400 h 762000"/>
                <a:gd name="connsiteX21" fmla="*/ 637312 w 1167537"/>
                <a:gd name="connsiteY21" fmla="*/ 28575 h 762000"/>
                <a:gd name="connsiteX22" fmla="*/ 672237 w 1167537"/>
                <a:gd name="connsiteY22" fmla="*/ 44450 h 762000"/>
                <a:gd name="connsiteX23" fmla="*/ 691287 w 1167537"/>
                <a:gd name="connsiteY23" fmla="*/ 57150 h 762000"/>
                <a:gd name="connsiteX24" fmla="*/ 700812 w 1167537"/>
                <a:gd name="connsiteY24" fmla="*/ 66675 h 762000"/>
                <a:gd name="connsiteX25" fmla="*/ 710337 w 1167537"/>
                <a:gd name="connsiteY25" fmla="*/ 95250 h 762000"/>
                <a:gd name="connsiteX26" fmla="*/ 737325 w 1167537"/>
                <a:gd name="connsiteY26" fmla="*/ 95250 h 762000"/>
                <a:gd name="connsiteX27" fmla="*/ 782568 w 1167537"/>
                <a:gd name="connsiteY27" fmla="*/ 100806 h 762000"/>
                <a:gd name="connsiteX28" fmla="*/ 738912 w 1167537"/>
                <a:gd name="connsiteY28" fmla="*/ 136525 h 762000"/>
                <a:gd name="connsiteX29" fmla="*/ 754787 w 1167537"/>
                <a:gd name="connsiteY29" fmla="*/ 146050 h 762000"/>
                <a:gd name="connsiteX30" fmla="*/ 807175 w 1167537"/>
                <a:gd name="connsiteY30" fmla="*/ 142875 h 762000"/>
                <a:gd name="connsiteX31" fmla="*/ 829399 w 1167537"/>
                <a:gd name="connsiteY31" fmla="*/ 134938 h 762000"/>
                <a:gd name="connsiteX32" fmla="*/ 841305 w 1167537"/>
                <a:gd name="connsiteY32" fmla="*/ 144462 h 762000"/>
                <a:gd name="connsiteX33" fmla="*/ 847656 w 1167537"/>
                <a:gd name="connsiteY33" fmla="*/ 154781 h 762000"/>
                <a:gd name="connsiteX34" fmla="*/ 859562 w 1167537"/>
                <a:gd name="connsiteY34" fmla="*/ 157957 h 762000"/>
                <a:gd name="connsiteX35" fmla="*/ 868293 w 1167537"/>
                <a:gd name="connsiteY35" fmla="*/ 167481 h 762000"/>
                <a:gd name="connsiteX36" fmla="*/ 885756 w 1167537"/>
                <a:gd name="connsiteY36" fmla="*/ 176212 h 762000"/>
                <a:gd name="connsiteX37" fmla="*/ 907187 w 1167537"/>
                <a:gd name="connsiteY37" fmla="*/ 206375 h 762000"/>
                <a:gd name="connsiteX38" fmla="*/ 926237 w 1167537"/>
                <a:gd name="connsiteY38" fmla="*/ 212725 h 762000"/>
                <a:gd name="connsiteX39" fmla="*/ 935762 w 1167537"/>
                <a:gd name="connsiteY39" fmla="*/ 215900 h 762000"/>
                <a:gd name="connsiteX40" fmla="*/ 948462 w 1167537"/>
                <a:gd name="connsiteY40" fmla="*/ 222250 h 762000"/>
                <a:gd name="connsiteX41" fmla="*/ 977037 w 1167537"/>
                <a:gd name="connsiteY41" fmla="*/ 228600 h 762000"/>
                <a:gd name="connsiteX42" fmla="*/ 996087 w 1167537"/>
                <a:gd name="connsiteY42" fmla="*/ 238125 h 762000"/>
                <a:gd name="connsiteX43" fmla="*/ 1018312 w 1167537"/>
                <a:gd name="connsiteY43" fmla="*/ 247650 h 762000"/>
                <a:gd name="connsiteX44" fmla="*/ 1037362 w 1167537"/>
                <a:gd name="connsiteY44" fmla="*/ 260350 h 762000"/>
                <a:gd name="connsiteX45" fmla="*/ 1046887 w 1167537"/>
                <a:gd name="connsiteY45" fmla="*/ 266700 h 762000"/>
                <a:gd name="connsiteX46" fmla="*/ 1069112 w 1167537"/>
                <a:gd name="connsiteY46" fmla="*/ 276225 h 762000"/>
                <a:gd name="connsiteX47" fmla="*/ 1104037 w 1167537"/>
                <a:gd name="connsiteY47" fmla="*/ 304800 h 762000"/>
                <a:gd name="connsiteX48" fmla="*/ 1116737 w 1167537"/>
                <a:gd name="connsiteY48" fmla="*/ 314325 h 762000"/>
                <a:gd name="connsiteX49" fmla="*/ 1138962 w 1167537"/>
                <a:gd name="connsiteY49" fmla="*/ 330200 h 762000"/>
                <a:gd name="connsiteX50" fmla="*/ 1148487 w 1167537"/>
                <a:gd name="connsiteY50" fmla="*/ 336550 h 762000"/>
                <a:gd name="connsiteX51" fmla="*/ 1164362 w 1167537"/>
                <a:gd name="connsiteY51" fmla="*/ 355600 h 762000"/>
                <a:gd name="connsiteX52" fmla="*/ 1167537 w 1167537"/>
                <a:gd name="connsiteY52" fmla="*/ 365125 h 762000"/>
                <a:gd name="connsiteX53" fmla="*/ 1164362 w 1167537"/>
                <a:gd name="connsiteY53" fmla="*/ 412750 h 762000"/>
                <a:gd name="connsiteX54" fmla="*/ 1154837 w 1167537"/>
                <a:gd name="connsiteY54" fmla="*/ 422275 h 762000"/>
                <a:gd name="connsiteX55" fmla="*/ 1123087 w 1167537"/>
                <a:gd name="connsiteY55" fmla="*/ 457200 h 762000"/>
                <a:gd name="connsiteX56" fmla="*/ 1110387 w 1167537"/>
                <a:gd name="connsiteY56" fmla="*/ 463550 h 762000"/>
                <a:gd name="connsiteX57" fmla="*/ 1104037 w 1167537"/>
                <a:gd name="connsiteY57" fmla="*/ 473075 h 762000"/>
                <a:gd name="connsiteX58" fmla="*/ 1084987 w 1167537"/>
                <a:gd name="connsiteY58" fmla="*/ 488950 h 762000"/>
                <a:gd name="connsiteX59" fmla="*/ 1075462 w 1167537"/>
                <a:gd name="connsiteY59" fmla="*/ 492125 h 762000"/>
                <a:gd name="connsiteX60" fmla="*/ 1059587 w 1167537"/>
                <a:gd name="connsiteY60" fmla="*/ 511175 h 762000"/>
                <a:gd name="connsiteX61" fmla="*/ 1069112 w 1167537"/>
                <a:gd name="connsiteY61" fmla="*/ 549275 h 762000"/>
                <a:gd name="connsiteX62" fmla="*/ 1078637 w 1167537"/>
                <a:gd name="connsiteY62" fmla="*/ 558800 h 762000"/>
                <a:gd name="connsiteX63" fmla="*/ 1075462 w 1167537"/>
                <a:gd name="connsiteY63" fmla="*/ 622300 h 762000"/>
                <a:gd name="connsiteX64" fmla="*/ 1065937 w 1167537"/>
                <a:gd name="connsiteY64" fmla="*/ 635000 h 762000"/>
                <a:gd name="connsiteX65" fmla="*/ 1056412 w 1167537"/>
                <a:gd name="connsiteY65" fmla="*/ 654050 h 762000"/>
                <a:gd name="connsiteX66" fmla="*/ 1053237 w 1167537"/>
                <a:gd name="connsiteY66" fmla="*/ 663575 h 762000"/>
                <a:gd name="connsiteX67" fmla="*/ 1040537 w 1167537"/>
                <a:gd name="connsiteY67" fmla="*/ 682625 h 762000"/>
                <a:gd name="connsiteX68" fmla="*/ 1034187 w 1167537"/>
                <a:gd name="connsiteY68" fmla="*/ 692150 h 762000"/>
                <a:gd name="connsiteX69" fmla="*/ 1024662 w 1167537"/>
                <a:gd name="connsiteY69" fmla="*/ 701675 h 762000"/>
                <a:gd name="connsiteX70" fmla="*/ 1018312 w 1167537"/>
                <a:gd name="connsiteY70" fmla="*/ 714375 h 762000"/>
                <a:gd name="connsiteX71" fmla="*/ 1002437 w 1167537"/>
                <a:gd name="connsiteY71" fmla="*/ 736600 h 762000"/>
                <a:gd name="connsiteX72" fmla="*/ 992912 w 1167537"/>
                <a:gd name="connsiteY72" fmla="*/ 742950 h 762000"/>
                <a:gd name="connsiteX73" fmla="*/ 967512 w 1167537"/>
                <a:gd name="connsiteY73" fmla="*/ 752475 h 762000"/>
                <a:gd name="connsiteX74" fmla="*/ 945287 w 1167537"/>
                <a:gd name="connsiteY74" fmla="*/ 758825 h 762000"/>
                <a:gd name="connsiteX75" fmla="*/ 923062 w 1167537"/>
                <a:gd name="connsiteY75" fmla="*/ 762000 h 762000"/>
                <a:gd name="connsiteX76" fmla="*/ 834162 w 1167537"/>
                <a:gd name="connsiteY76" fmla="*/ 755650 h 762000"/>
                <a:gd name="connsiteX77" fmla="*/ 824637 w 1167537"/>
                <a:gd name="connsiteY77" fmla="*/ 752475 h 762000"/>
                <a:gd name="connsiteX78" fmla="*/ 811937 w 1167537"/>
                <a:gd name="connsiteY78" fmla="*/ 749300 h 762000"/>
                <a:gd name="connsiteX79" fmla="*/ 796062 w 1167537"/>
                <a:gd name="connsiteY79" fmla="*/ 733425 h 762000"/>
                <a:gd name="connsiteX80" fmla="*/ 773837 w 1167537"/>
                <a:gd name="connsiteY80" fmla="*/ 714375 h 762000"/>
                <a:gd name="connsiteX81" fmla="*/ 754787 w 1167537"/>
                <a:gd name="connsiteY81" fmla="*/ 701675 h 762000"/>
                <a:gd name="connsiteX82" fmla="*/ 745262 w 1167537"/>
                <a:gd name="connsiteY82" fmla="*/ 695325 h 762000"/>
                <a:gd name="connsiteX83" fmla="*/ 732562 w 1167537"/>
                <a:gd name="connsiteY83" fmla="*/ 688975 h 762000"/>
                <a:gd name="connsiteX84" fmla="*/ 723037 w 1167537"/>
                <a:gd name="connsiteY84" fmla="*/ 682625 h 762000"/>
                <a:gd name="connsiteX85" fmla="*/ 681762 w 1167537"/>
                <a:gd name="connsiteY85" fmla="*/ 673100 h 762000"/>
                <a:gd name="connsiteX86" fmla="*/ 662712 w 1167537"/>
                <a:gd name="connsiteY86" fmla="*/ 660400 h 762000"/>
                <a:gd name="connsiteX87" fmla="*/ 650012 w 1167537"/>
                <a:gd name="connsiteY87" fmla="*/ 657225 h 762000"/>
                <a:gd name="connsiteX88" fmla="*/ 634137 w 1167537"/>
                <a:gd name="connsiteY88" fmla="*/ 650875 h 762000"/>
                <a:gd name="connsiteX89" fmla="*/ 615087 w 1167537"/>
                <a:gd name="connsiteY89" fmla="*/ 635000 h 762000"/>
                <a:gd name="connsiteX90" fmla="*/ 605562 w 1167537"/>
                <a:gd name="connsiteY90" fmla="*/ 631825 h 762000"/>
                <a:gd name="connsiteX91" fmla="*/ 596037 w 1167537"/>
                <a:gd name="connsiteY91" fmla="*/ 622300 h 762000"/>
                <a:gd name="connsiteX92" fmla="*/ 586512 w 1167537"/>
                <a:gd name="connsiteY92" fmla="*/ 619125 h 762000"/>
                <a:gd name="connsiteX93" fmla="*/ 576987 w 1167537"/>
                <a:gd name="connsiteY93" fmla="*/ 612775 h 762000"/>
                <a:gd name="connsiteX94" fmla="*/ 567462 w 1167537"/>
                <a:gd name="connsiteY94" fmla="*/ 609600 h 762000"/>
                <a:gd name="connsiteX95" fmla="*/ 548412 w 1167537"/>
                <a:gd name="connsiteY95" fmla="*/ 600075 h 762000"/>
                <a:gd name="connsiteX96" fmla="*/ 538887 w 1167537"/>
                <a:gd name="connsiteY96" fmla="*/ 590550 h 762000"/>
                <a:gd name="connsiteX97" fmla="*/ 529362 w 1167537"/>
                <a:gd name="connsiteY97" fmla="*/ 587375 h 762000"/>
                <a:gd name="connsiteX98" fmla="*/ 503962 w 1167537"/>
                <a:gd name="connsiteY98" fmla="*/ 577850 h 762000"/>
                <a:gd name="connsiteX99" fmla="*/ 484912 w 1167537"/>
                <a:gd name="connsiteY99" fmla="*/ 568325 h 762000"/>
                <a:gd name="connsiteX100" fmla="*/ 465862 w 1167537"/>
                <a:gd name="connsiteY100" fmla="*/ 558800 h 762000"/>
                <a:gd name="connsiteX101" fmla="*/ 437287 w 1167537"/>
                <a:gd name="connsiteY101" fmla="*/ 536575 h 762000"/>
                <a:gd name="connsiteX102" fmla="*/ 427762 w 1167537"/>
                <a:gd name="connsiteY102" fmla="*/ 530225 h 762000"/>
                <a:gd name="connsiteX103" fmla="*/ 418237 w 1167537"/>
                <a:gd name="connsiteY103" fmla="*/ 523875 h 762000"/>
                <a:gd name="connsiteX104" fmla="*/ 399187 w 1167537"/>
                <a:gd name="connsiteY104" fmla="*/ 517525 h 762000"/>
                <a:gd name="connsiteX105" fmla="*/ 386487 w 1167537"/>
                <a:gd name="connsiteY105" fmla="*/ 511175 h 762000"/>
                <a:gd name="connsiteX106" fmla="*/ 376962 w 1167537"/>
                <a:gd name="connsiteY106" fmla="*/ 504825 h 762000"/>
                <a:gd name="connsiteX107" fmla="*/ 367437 w 1167537"/>
                <a:gd name="connsiteY107" fmla="*/ 501650 h 762000"/>
                <a:gd name="connsiteX108" fmla="*/ 357912 w 1167537"/>
                <a:gd name="connsiteY108" fmla="*/ 495300 h 762000"/>
                <a:gd name="connsiteX109" fmla="*/ 348387 w 1167537"/>
                <a:gd name="connsiteY109" fmla="*/ 492125 h 762000"/>
                <a:gd name="connsiteX110" fmla="*/ 329337 w 1167537"/>
                <a:gd name="connsiteY110" fmla="*/ 479425 h 762000"/>
                <a:gd name="connsiteX111" fmla="*/ 319812 w 1167537"/>
                <a:gd name="connsiteY111" fmla="*/ 473075 h 762000"/>
                <a:gd name="connsiteX112" fmla="*/ 284887 w 1167537"/>
                <a:gd name="connsiteY112" fmla="*/ 447675 h 762000"/>
                <a:gd name="connsiteX113" fmla="*/ 253137 w 1167537"/>
                <a:gd name="connsiteY113" fmla="*/ 415925 h 762000"/>
                <a:gd name="connsiteX114" fmla="*/ 240437 w 1167537"/>
                <a:gd name="connsiteY114" fmla="*/ 403225 h 762000"/>
                <a:gd name="connsiteX115" fmla="*/ 221387 w 1167537"/>
                <a:gd name="connsiteY115" fmla="*/ 396875 h 762000"/>
                <a:gd name="connsiteX116" fmla="*/ 202337 w 1167537"/>
                <a:gd name="connsiteY116" fmla="*/ 384175 h 762000"/>
                <a:gd name="connsiteX117" fmla="*/ 183287 w 1167537"/>
                <a:gd name="connsiteY117" fmla="*/ 371475 h 762000"/>
                <a:gd name="connsiteX118" fmla="*/ 154712 w 1167537"/>
                <a:gd name="connsiteY118" fmla="*/ 349250 h 762000"/>
                <a:gd name="connsiteX119" fmla="*/ 145187 w 1167537"/>
                <a:gd name="connsiteY119" fmla="*/ 342900 h 762000"/>
                <a:gd name="connsiteX120" fmla="*/ 122962 w 1167537"/>
                <a:gd name="connsiteY120" fmla="*/ 336550 h 762000"/>
                <a:gd name="connsiteX121" fmla="*/ 94387 w 1167537"/>
                <a:gd name="connsiteY121" fmla="*/ 323850 h 762000"/>
                <a:gd name="connsiteX122" fmla="*/ 84862 w 1167537"/>
                <a:gd name="connsiteY122" fmla="*/ 320675 h 762000"/>
                <a:gd name="connsiteX123" fmla="*/ 75337 w 1167537"/>
                <a:gd name="connsiteY123" fmla="*/ 314325 h 762000"/>
                <a:gd name="connsiteX124" fmla="*/ 46762 w 1167537"/>
                <a:gd name="connsiteY124" fmla="*/ 311150 h 762000"/>
                <a:gd name="connsiteX125" fmla="*/ 24537 w 1167537"/>
                <a:gd name="connsiteY125" fmla="*/ 307975 h 762000"/>
                <a:gd name="connsiteX126" fmla="*/ 15012 w 1167537"/>
                <a:gd name="connsiteY126" fmla="*/ 301625 h 762000"/>
                <a:gd name="connsiteX127" fmla="*/ 15012 w 1167537"/>
                <a:gd name="connsiteY127" fmla="*/ 212725 h 762000"/>
                <a:gd name="connsiteX128" fmla="*/ 21362 w 1167537"/>
                <a:gd name="connsiteY128" fmla="*/ 196850 h 762000"/>
                <a:gd name="connsiteX129" fmla="*/ 49937 w 1167537"/>
                <a:gd name="connsiteY129" fmla="*/ 168275 h 762000"/>
                <a:gd name="connsiteX130" fmla="*/ 59462 w 1167537"/>
                <a:gd name="connsiteY130" fmla="*/ 161925 h 762000"/>
                <a:gd name="connsiteX131" fmla="*/ 88037 w 1167537"/>
                <a:gd name="connsiteY131" fmla="*/ 146050 h 762000"/>
                <a:gd name="connsiteX132" fmla="*/ 97562 w 1167537"/>
                <a:gd name="connsiteY132" fmla="*/ 136525 h 762000"/>
                <a:gd name="connsiteX133" fmla="*/ 126137 w 1167537"/>
                <a:gd name="connsiteY133" fmla="*/ 127000 h 762000"/>
                <a:gd name="connsiteX134" fmla="*/ 129312 w 1167537"/>
                <a:gd name="connsiteY134" fmla="*/ 133350 h 762000"/>
                <a:gd name="connsiteX0" fmla="*/ 129312 w 1167537"/>
                <a:gd name="connsiteY0" fmla="*/ 133350 h 762000"/>
                <a:gd name="connsiteX1" fmla="*/ 129312 w 1167537"/>
                <a:gd name="connsiteY1" fmla="*/ 133350 h 762000"/>
                <a:gd name="connsiteX2" fmla="*/ 188049 w 1167537"/>
                <a:gd name="connsiteY2" fmla="*/ 111125 h 762000"/>
                <a:gd name="connsiteX3" fmla="*/ 227737 w 1167537"/>
                <a:gd name="connsiteY3" fmla="*/ 114300 h 762000"/>
                <a:gd name="connsiteX4" fmla="*/ 255518 w 1167537"/>
                <a:gd name="connsiteY4" fmla="*/ 92075 h 762000"/>
                <a:gd name="connsiteX5" fmla="*/ 272187 w 1167537"/>
                <a:gd name="connsiteY5" fmla="*/ 104775 h 762000"/>
                <a:gd name="connsiteX6" fmla="*/ 281712 w 1167537"/>
                <a:gd name="connsiteY6" fmla="*/ 101600 h 762000"/>
                <a:gd name="connsiteX7" fmla="*/ 303937 w 1167537"/>
                <a:gd name="connsiteY7" fmla="*/ 88900 h 762000"/>
                <a:gd name="connsiteX8" fmla="*/ 313462 w 1167537"/>
                <a:gd name="connsiteY8" fmla="*/ 85725 h 762000"/>
                <a:gd name="connsiteX9" fmla="*/ 342037 w 1167537"/>
                <a:gd name="connsiteY9" fmla="*/ 53975 h 762000"/>
                <a:gd name="connsiteX10" fmla="*/ 351562 w 1167537"/>
                <a:gd name="connsiteY10" fmla="*/ 44450 h 762000"/>
                <a:gd name="connsiteX11" fmla="*/ 361087 w 1167537"/>
                <a:gd name="connsiteY11" fmla="*/ 34925 h 762000"/>
                <a:gd name="connsiteX12" fmla="*/ 370612 w 1167537"/>
                <a:gd name="connsiteY12" fmla="*/ 22225 h 762000"/>
                <a:gd name="connsiteX13" fmla="*/ 386487 w 1167537"/>
                <a:gd name="connsiteY13" fmla="*/ 6350 h 762000"/>
                <a:gd name="connsiteX14" fmla="*/ 430937 w 1167537"/>
                <a:gd name="connsiteY14" fmla="*/ 0 h 762000"/>
                <a:gd name="connsiteX15" fmla="*/ 557937 w 1167537"/>
                <a:gd name="connsiteY15" fmla="*/ 3175 h 762000"/>
                <a:gd name="connsiteX16" fmla="*/ 567462 w 1167537"/>
                <a:gd name="connsiteY16" fmla="*/ 6350 h 762000"/>
                <a:gd name="connsiteX17" fmla="*/ 583337 w 1167537"/>
                <a:gd name="connsiteY17" fmla="*/ 9525 h 762000"/>
                <a:gd name="connsiteX18" fmla="*/ 605562 w 1167537"/>
                <a:gd name="connsiteY18" fmla="*/ 15875 h 762000"/>
                <a:gd name="connsiteX19" fmla="*/ 615087 w 1167537"/>
                <a:gd name="connsiteY19" fmla="*/ 22225 h 762000"/>
                <a:gd name="connsiteX20" fmla="*/ 627787 w 1167537"/>
                <a:gd name="connsiteY20" fmla="*/ 25400 h 762000"/>
                <a:gd name="connsiteX21" fmla="*/ 637312 w 1167537"/>
                <a:gd name="connsiteY21" fmla="*/ 28575 h 762000"/>
                <a:gd name="connsiteX22" fmla="*/ 672237 w 1167537"/>
                <a:gd name="connsiteY22" fmla="*/ 44450 h 762000"/>
                <a:gd name="connsiteX23" fmla="*/ 691287 w 1167537"/>
                <a:gd name="connsiteY23" fmla="*/ 57150 h 762000"/>
                <a:gd name="connsiteX24" fmla="*/ 700812 w 1167537"/>
                <a:gd name="connsiteY24" fmla="*/ 66675 h 762000"/>
                <a:gd name="connsiteX25" fmla="*/ 710337 w 1167537"/>
                <a:gd name="connsiteY25" fmla="*/ 95250 h 762000"/>
                <a:gd name="connsiteX26" fmla="*/ 737325 w 1167537"/>
                <a:gd name="connsiteY26" fmla="*/ 95250 h 762000"/>
                <a:gd name="connsiteX27" fmla="*/ 782568 w 1167537"/>
                <a:gd name="connsiteY27" fmla="*/ 100806 h 762000"/>
                <a:gd name="connsiteX28" fmla="*/ 738912 w 1167537"/>
                <a:gd name="connsiteY28" fmla="*/ 136525 h 762000"/>
                <a:gd name="connsiteX29" fmla="*/ 788125 w 1167537"/>
                <a:gd name="connsiteY29" fmla="*/ 119856 h 762000"/>
                <a:gd name="connsiteX30" fmla="*/ 807175 w 1167537"/>
                <a:gd name="connsiteY30" fmla="*/ 142875 h 762000"/>
                <a:gd name="connsiteX31" fmla="*/ 829399 w 1167537"/>
                <a:gd name="connsiteY31" fmla="*/ 134938 h 762000"/>
                <a:gd name="connsiteX32" fmla="*/ 841305 w 1167537"/>
                <a:gd name="connsiteY32" fmla="*/ 144462 h 762000"/>
                <a:gd name="connsiteX33" fmla="*/ 847656 w 1167537"/>
                <a:gd name="connsiteY33" fmla="*/ 154781 h 762000"/>
                <a:gd name="connsiteX34" fmla="*/ 859562 w 1167537"/>
                <a:gd name="connsiteY34" fmla="*/ 157957 h 762000"/>
                <a:gd name="connsiteX35" fmla="*/ 868293 w 1167537"/>
                <a:gd name="connsiteY35" fmla="*/ 167481 h 762000"/>
                <a:gd name="connsiteX36" fmla="*/ 885756 w 1167537"/>
                <a:gd name="connsiteY36" fmla="*/ 176212 h 762000"/>
                <a:gd name="connsiteX37" fmla="*/ 907187 w 1167537"/>
                <a:gd name="connsiteY37" fmla="*/ 206375 h 762000"/>
                <a:gd name="connsiteX38" fmla="*/ 926237 w 1167537"/>
                <a:gd name="connsiteY38" fmla="*/ 212725 h 762000"/>
                <a:gd name="connsiteX39" fmla="*/ 935762 w 1167537"/>
                <a:gd name="connsiteY39" fmla="*/ 215900 h 762000"/>
                <a:gd name="connsiteX40" fmla="*/ 948462 w 1167537"/>
                <a:gd name="connsiteY40" fmla="*/ 222250 h 762000"/>
                <a:gd name="connsiteX41" fmla="*/ 977037 w 1167537"/>
                <a:gd name="connsiteY41" fmla="*/ 228600 h 762000"/>
                <a:gd name="connsiteX42" fmla="*/ 996087 w 1167537"/>
                <a:gd name="connsiteY42" fmla="*/ 238125 h 762000"/>
                <a:gd name="connsiteX43" fmla="*/ 1018312 w 1167537"/>
                <a:gd name="connsiteY43" fmla="*/ 247650 h 762000"/>
                <a:gd name="connsiteX44" fmla="*/ 1037362 w 1167537"/>
                <a:gd name="connsiteY44" fmla="*/ 260350 h 762000"/>
                <a:gd name="connsiteX45" fmla="*/ 1046887 w 1167537"/>
                <a:gd name="connsiteY45" fmla="*/ 266700 h 762000"/>
                <a:gd name="connsiteX46" fmla="*/ 1069112 w 1167537"/>
                <a:gd name="connsiteY46" fmla="*/ 276225 h 762000"/>
                <a:gd name="connsiteX47" fmla="*/ 1104037 w 1167537"/>
                <a:gd name="connsiteY47" fmla="*/ 304800 h 762000"/>
                <a:gd name="connsiteX48" fmla="*/ 1116737 w 1167537"/>
                <a:gd name="connsiteY48" fmla="*/ 314325 h 762000"/>
                <a:gd name="connsiteX49" fmla="*/ 1138962 w 1167537"/>
                <a:gd name="connsiteY49" fmla="*/ 330200 h 762000"/>
                <a:gd name="connsiteX50" fmla="*/ 1148487 w 1167537"/>
                <a:gd name="connsiteY50" fmla="*/ 336550 h 762000"/>
                <a:gd name="connsiteX51" fmla="*/ 1164362 w 1167537"/>
                <a:gd name="connsiteY51" fmla="*/ 355600 h 762000"/>
                <a:gd name="connsiteX52" fmla="*/ 1167537 w 1167537"/>
                <a:gd name="connsiteY52" fmla="*/ 365125 h 762000"/>
                <a:gd name="connsiteX53" fmla="*/ 1164362 w 1167537"/>
                <a:gd name="connsiteY53" fmla="*/ 412750 h 762000"/>
                <a:gd name="connsiteX54" fmla="*/ 1154837 w 1167537"/>
                <a:gd name="connsiteY54" fmla="*/ 422275 h 762000"/>
                <a:gd name="connsiteX55" fmla="*/ 1123087 w 1167537"/>
                <a:gd name="connsiteY55" fmla="*/ 457200 h 762000"/>
                <a:gd name="connsiteX56" fmla="*/ 1110387 w 1167537"/>
                <a:gd name="connsiteY56" fmla="*/ 463550 h 762000"/>
                <a:gd name="connsiteX57" fmla="*/ 1104037 w 1167537"/>
                <a:gd name="connsiteY57" fmla="*/ 473075 h 762000"/>
                <a:gd name="connsiteX58" fmla="*/ 1084987 w 1167537"/>
                <a:gd name="connsiteY58" fmla="*/ 488950 h 762000"/>
                <a:gd name="connsiteX59" fmla="*/ 1075462 w 1167537"/>
                <a:gd name="connsiteY59" fmla="*/ 492125 h 762000"/>
                <a:gd name="connsiteX60" fmla="*/ 1059587 w 1167537"/>
                <a:gd name="connsiteY60" fmla="*/ 511175 h 762000"/>
                <a:gd name="connsiteX61" fmla="*/ 1069112 w 1167537"/>
                <a:gd name="connsiteY61" fmla="*/ 549275 h 762000"/>
                <a:gd name="connsiteX62" fmla="*/ 1078637 w 1167537"/>
                <a:gd name="connsiteY62" fmla="*/ 558800 h 762000"/>
                <a:gd name="connsiteX63" fmla="*/ 1075462 w 1167537"/>
                <a:gd name="connsiteY63" fmla="*/ 622300 h 762000"/>
                <a:gd name="connsiteX64" fmla="*/ 1065937 w 1167537"/>
                <a:gd name="connsiteY64" fmla="*/ 635000 h 762000"/>
                <a:gd name="connsiteX65" fmla="*/ 1056412 w 1167537"/>
                <a:gd name="connsiteY65" fmla="*/ 654050 h 762000"/>
                <a:gd name="connsiteX66" fmla="*/ 1053237 w 1167537"/>
                <a:gd name="connsiteY66" fmla="*/ 663575 h 762000"/>
                <a:gd name="connsiteX67" fmla="*/ 1040537 w 1167537"/>
                <a:gd name="connsiteY67" fmla="*/ 682625 h 762000"/>
                <a:gd name="connsiteX68" fmla="*/ 1034187 w 1167537"/>
                <a:gd name="connsiteY68" fmla="*/ 692150 h 762000"/>
                <a:gd name="connsiteX69" fmla="*/ 1024662 w 1167537"/>
                <a:gd name="connsiteY69" fmla="*/ 701675 h 762000"/>
                <a:gd name="connsiteX70" fmla="*/ 1018312 w 1167537"/>
                <a:gd name="connsiteY70" fmla="*/ 714375 h 762000"/>
                <a:gd name="connsiteX71" fmla="*/ 1002437 w 1167537"/>
                <a:gd name="connsiteY71" fmla="*/ 736600 h 762000"/>
                <a:gd name="connsiteX72" fmla="*/ 992912 w 1167537"/>
                <a:gd name="connsiteY72" fmla="*/ 742950 h 762000"/>
                <a:gd name="connsiteX73" fmla="*/ 967512 w 1167537"/>
                <a:gd name="connsiteY73" fmla="*/ 752475 h 762000"/>
                <a:gd name="connsiteX74" fmla="*/ 945287 w 1167537"/>
                <a:gd name="connsiteY74" fmla="*/ 758825 h 762000"/>
                <a:gd name="connsiteX75" fmla="*/ 923062 w 1167537"/>
                <a:gd name="connsiteY75" fmla="*/ 762000 h 762000"/>
                <a:gd name="connsiteX76" fmla="*/ 834162 w 1167537"/>
                <a:gd name="connsiteY76" fmla="*/ 755650 h 762000"/>
                <a:gd name="connsiteX77" fmla="*/ 824637 w 1167537"/>
                <a:gd name="connsiteY77" fmla="*/ 752475 h 762000"/>
                <a:gd name="connsiteX78" fmla="*/ 811937 w 1167537"/>
                <a:gd name="connsiteY78" fmla="*/ 749300 h 762000"/>
                <a:gd name="connsiteX79" fmla="*/ 796062 w 1167537"/>
                <a:gd name="connsiteY79" fmla="*/ 733425 h 762000"/>
                <a:gd name="connsiteX80" fmla="*/ 773837 w 1167537"/>
                <a:gd name="connsiteY80" fmla="*/ 714375 h 762000"/>
                <a:gd name="connsiteX81" fmla="*/ 754787 w 1167537"/>
                <a:gd name="connsiteY81" fmla="*/ 701675 h 762000"/>
                <a:gd name="connsiteX82" fmla="*/ 745262 w 1167537"/>
                <a:gd name="connsiteY82" fmla="*/ 695325 h 762000"/>
                <a:gd name="connsiteX83" fmla="*/ 732562 w 1167537"/>
                <a:gd name="connsiteY83" fmla="*/ 688975 h 762000"/>
                <a:gd name="connsiteX84" fmla="*/ 723037 w 1167537"/>
                <a:gd name="connsiteY84" fmla="*/ 682625 h 762000"/>
                <a:gd name="connsiteX85" fmla="*/ 681762 w 1167537"/>
                <a:gd name="connsiteY85" fmla="*/ 673100 h 762000"/>
                <a:gd name="connsiteX86" fmla="*/ 662712 w 1167537"/>
                <a:gd name="connsiteY86" fmla="*/ 660400 h 762000"/>
                <a:gd name="connsiteX87" fmla="*/ 650012 w 1167537"/>
                <a:gd name="connsiteY87" fmla="*/ 657225 h 762000"/>
                <a:gd name="connsiteX88" fmla="*/ 634137 w 1167537"/>
                <a:gd name="connsiteY88" fmla="*/ 650875 h 762000"/>
                <a:gd name="connsiteX89" fmla="*/ 615087 w 1167537"/>
                <a:gd name="connsiteY89" fmla="*/ 635000 h 762000"/>
                <a:gd name="connsiteX90" fmla="*/ 605562 w 1167537"/>
                <a:gd name="connsiteY90" fmla="*/ 631825 h 762000"/>
                <a:gd name="connsiteX91" fmla="*/ 596037 w 1167537"/>
                <a:gd name="connsiteY91" fmla="*/ 622300 h 762000"/>
                <a:gd name="connsiteX92" fmla="*/ 586512 w 1167537"/>
                <a:gd name="connsiteY92" fmla="*/ 619125 h 762000"/>
                <a:gd name="connsiteX93" fmla="*/ 576987 w 1167537"/>
                <a:gd name="connsiteY93" fmla="*/ 612775 h 762000"/>
                <a:gd name="connsiteX94" fmla="*/ 567462 w 1167537"/>
                <a:gd name="connsiteY94" fmla="*/ 609600 h 762000"/>
                <a:gd name="connsiteX95" fmla="*/ 548412 w 1167537"/>
                <a:gd name="connsiteY95" fmla="*/ 600075 h 762000"/>
                <a:gd name="connsiteX96" fmla="*/ 538887 w 1167537"/>
                <a:gd name="connsiteY96" fmla="*/ 590550 h 762000"/>
                <a:gd name="connsiteX97" fmla="*/ 529362 w 1167537"/>
                <a:gd name="connsiteY97" fmla="*/ 587375 h 762000"/>
                <a:gd name="connsiteX98" fmla="*/ 503962 w 1167537"/>
                <a:gd name="connsiteY98" fmla="*/ 577850 h 762000"/>
                <a:gd name="connsiteX99" fmla="*/ 484912 w 1167537"/>
                <a:gd name="connsiteY99" fmla="*/ 568325 h 762000"/>
                <a:gd name="connsiteX100" fmla="*/ 465862 w 1167537"/>
                <a:gd name="connsiteY100" fmla="*/ 558800 h 762000"/>
                <a:gd name="connsiteX101" fmla="*/ 437287 w 1167537"/>
                <a:gd name="connsiteY101" fmla="*/ 536575 h 762000"/>
                <a:gd name="connsiteX102" fmla="*/ 427762 w 1167537"/>
                <a:gd name="connsiteY102" fmla="*/ 530225 h 762000"/>
                <a:gd name="connsiteX103" fmla="*/ 418237 w 1167537"/>
                <a:gd name="connsiteY103" fmla="*/ 523875 h 762000"/>
                <a:gd name="connsiteX104" fmla="*/ 399187 w 1167537"/>
                <a:gd name="connsiteY104" fmla="*/ 517525 h 762000"/>
                <a:gd name="connsiteX105" fmla="*/ 386487 w 1167537"/>
                <a:gd name="connsiteY105" fmla="*/ 511175 h 762000"/>
                <a:gd name="connsiteX106" fmla="*/ 376962 w 1167537"/>
                <a:gd name="connsiteY106" fmla="*/ 504825 h 762000"/>
                <a:gd name="connsiteX107" fmla="*/ 367437 w 1167537"/>
                <a:gd name="connsiteY107" fmla="*/ 501650 h 762000"/>
                <a:gd name="connsiteX108" fmla="*/ 357912 w 1167537"/>
                <a:gd name="connsiteY108" fmla="*/ 495300 h 762000"/>
                <a:gd name="connsiteX109" fmla="*/ 348387 w 1167537"/>
                <a:gd name="connsiteY109" fmla="*/ 492125 h 762000"/>
                <a:gd name="connsiteX110" fmla="*/ 329337 w 1167537"/>
                <a:gd name="connsiteY110" fmla="*/ 479425 h 762000"/>
                <a:gd name="connsiteX111" fmla="*/ 319812 w 1167537"/>
                <a:gd name="connsiteY111" fmla="*/ 473075 h 762000"/>
                <a:gd name="connsiteX112" fmla="*/ 284887 w 1167537"/>
                <a:gd name="connsiteY112" fmla="*/ 447675 h 762000"/>
                <a:gd name="connsiteX113" fmla="*/ 253137 w 1167537"/>
                <a:gd name="connsiteY113" fmla="*/ 415925 h 762000"/>
                <a:gd name="connsiteX114" fmla="*/ 240437 w 1167537"/>
                <a:gd name="connsiteY114" fmla="*/ 403225 h 762000"/>
                <a:gd name="connsiteX115" fmla="*/ 221387 w 1167537"/>
                <a:gd name="connsiteY115" fmla="*/ 396875 h 762000"/>
                <a:gd name="connsiteX116" fmla="*/ 202337 w 1167537"/>
                <a:gd name="connsiteY116" fmla="*/ 384175 h 762000"/>
                <a:gd name="connsiteX117" fmla="*/ 183287 w 1167537"/>
                <a:gd name="connsiteY117" fmla="*/ 371475 h 762000"/>
                <a:gd name="connsiteX118" fmla="*/ 154712 w 1167537"/>
                <a:gd name="connsiteY118" fmla="*/ 349250 h 762000"/>
                <a:gd name="connsiteX119" fmla="*/ 145187 w 1167537"/>
                <a:gd name="connsiteY119" fmla="*/ 342900 h 762000"/>
                <a:gd name="connsiteX120" fmla="*/ 122962 w 1167537"/>
                <a:gd name="connsiteY120" fmla="*/ 336550 h 762000"/>
                <a:gd name="connsiteX121" fmla="*/ 94387 w 1167537"/>
                <a:gd name="connsiteY121" fmla="*/ 323850 h 762000"/>
                <a:gd name="connsiteX122" fmla="*/ 84862 w 1167537"/>
                <a:gd name="connsiteY122" fmla="*/ 320675 h 762000"/>
                <a:gd name="connsiteX123" fmla="*/ 75337 w 1167537"/>
                <a:gd name="connsiteY123" fmla="*/ 314325 h 762000"/>
                <a:gd name="connsiteX124" fmla="*/ 46762 w 1167537"/>
                <a:gd name="connsiteY124" fmla="*/ 311150 h 762000"/>
                <a:gd name="connsiteX125" fmla="*/ 24537 w 1167537"/>
                <a:gd name="connsiteY125" fmla="*/ 307975 h 762000"/>
                <a:gd name="connsiteX126" fmla="*/ 15012 w 1167537"/>
                <a:gd name="connsiteY126" fmla="*/ 301625 h 762000"/>
                <a:gd name="connsiteX127" fmla="*/ 15012 w 1167537"/>
                <a:gd name="connsiteY127" fmla="*/ 212725 h 762000"/>
                <a:gd name="connsiteX128" fmla="*/ 21362 w 1167537"/>
                <a:gd name="connsiteY128" fmla="*/ 196850 h 762000"/>
                <a:gd name="connsiteX129" fmla="*/ 49937 w 1167537"/>
                <a:gd name="connsiteY129" fmla="*/ 168275 h 762000"/>
                <a:gd name="connsiteX130" fmla="*/ 59462 w 1167537"/>
                <a:gd name="connsiteY130" fmla="*/ 161925 h 762000"/>
                <a:gd name="connsiteX131" fmla="*/ 88037 w 1167537"/>
                <a:gd name="connsiteY131" fmla="*/ 146050 h 762000"/>
                <a:gd name="connsiteX132" fmla="*/ 97562 w 1167537"/>
                <a:gd name="connsiteY132" fmla="*/ 136525 h 762000"/>
                <a:gd name="connsiteX133" fmla="*/ 126137 w 1167537"/>
                <a:gd name="connsiteY133" fmla="*/ 127000 h 762000"/>
                <a:gd name="connsiteX134" fmla="*/ 129312 w 1167537"/>
                <a:gd name="connsiteY134" fmla="*/ 133350 h 762000"/>
                <a:gd name="connsiteX0" fmla="*/ 129312 w 1167537"/>
                <a:gd name="connsiteY0" fmla="*/ 133350 h 762000"/>
                <a:gd name="connsiteX1" fmla="*/ 129312 w 1167537"/>
                <a:gd name="connsiteY1" fmla="*/ 133350 h 762000"/>
                <a:gd name="connsiteX2" fmla="*/ 188049 w 1167537"/>
                <a:gd name="connsiteY2" fmla="*/ 111125 h 762000"/>
                <a:gd name="connsiteX3" fmla="*/ 227737 w 1167537"/>
                <a:gd name="connsiteY3" fmla="*/ 114300 h 762000"/>
                <a:gd name="connsiteX4" fmla="*/ 255518 w 1167537"/>
                <a:gd name="connsiteY4" fmla="*/ 92075 h 762000"/>
                <a:gd name="connsiteX5" fmla="*/ 272187 w 1167537"/>
                <a:gd name="connsiteY5" fmla="*/ 104775 h 762000"/>
                <a:gd name="connsiteX6" fmla="*/ 281712 w 1167537"/>
                <a:gd name="connsiteY6" fmla="*/ 101600 h 762000"/>
                <a:gd name="connsiteX7" fmla="*/ 303937 w 1167537"/>
                <a:gd name="connsiteY7" fmla="*/ 88900 h 762000"/>
                <a:gd name="connsiteX8" fmla="*/ 313462 w 1167537"/>
                <a:gd name="connsiteY8" fmla="*/ 85725 h 762000"/>
                <a:gd name="connsiteX9" fmla="*/ 342037 w 1167537"/>
                <a:gd name="connsiteY9" fmla="*/ 53975 h 762000"/>
                <a:gd name="connsiteX10" fmla="*/ 351562 w 1167537"/>
                <a:gd name="connsiteY10" fmla="*/ 44450 h 762000"/>
                <a:gd name="connsiteX11" fmla="*/ 361087 w 1167537"/>
                <a:gd name="connsiteY11" fmla="*/ 34925 h 762000"/>
                <a:gd name="connsiteX12" fmla="*/ 370612 w 1167537"/>
                <a:gd name="connsiteY12" fmla="*/ 22225 h 762000"/>
                <a:gd name="connsiteX13" fmla="*/ 386487 w 1167537"/>
                <a:gd name="connsiteY13" fmla="*/ 6350 h 762000"/>
                <a:gd name="connsiteX14" fmla="*/ 430937 w 1167537"/>
                <a:gd name="connsiteY14" fmla="*/ 0 h 762000"/>
                <a:gd name="connsiteX15" fmla="*/ 557937 w 1167537"/>
                <a:gd name="connsiteY15" fmla="*/ 3175 h 762000"/>
                <a:gd name="connsiteX16" fmla="*/ 567462 w 1167537"/>
                <a:gd name="connsiteY16" fmla="*/ 6350 h 762000"/>
                <a:gd name="connsiteX17" fmla="*/ 583337 w 1167537"/>
                <a:gd name="connsiteY17" fmla="*/ 9525 h 762000"/>
                <a:gd name="connsiteX18" fmla="*/ 605562 w 1167537"/>
                <a:gd name="connsiteY18" fmla="*/ 15875 h 762000"/>
                <a:gd name="connsiteX19" fmla="*/ 615087 w 1167537"/>
                <a:gd name="connsiteY19" fmla="*/ 22225 h 762000"/>
                <a:gd name="connsiteX20" fmla="*/ 627787 w 1167537"/>
                <a:gd name="connsiteY20" fmla="*/ 25400 h 762000"/>
                <a:gd name="connsiteX21" fmla="*/ 637312 w 1167537"/>
                <a:gd name="connsiteY21" fmla="*/ 28575 h 762000"/>
                <a:gd name="connsiteX22" fmla="*/ 672237 w 1167537"/>
                <a:gd name="connsiteY22" fmla="*/ 44450 h 762000"/>
                <a:gd name="connsiteX23" fmla="*/ 691287 w 1167537"/>
                <a:gd name="connsiteY23" fmla="*/ 57150 h 762000"/>
                <a:gd name="connsiteX24" fmla="*/ 700812 w 1167537"/>
                <a:gd name="connsiteY24" fmla="*/ 66675 h 762000"/>
                <a:gd name="connsiteX25" fmla="*/ 710337 w 1167537"/>
                <a:gd name="connsiteY25" fmla="*/ 95250 h 762000"/>
                <a:gd name="connsiteX26" fmla="*/ 737325 w 1167537"/>
                <a:gd name="connsiteY26" fmla="*/ 95250 h 762000"/>
                <a:gd name="connsiteX27" fmla="*/ 782568 w 1167537"/>
                <a:gd name="connsiteY27" fmla="*/ 100806 h 762000"/>
                <a:gd name="connsiteX28" fmla="*/ 779393 w 1167537"/>
                <a:gd name="connsiteY28" fmla="*/ 105569 h 762000"/>
                <a:gd name="connsiteX29" fmla="*/ 788125 w 1167537"/>
                <a:gd name="connsiteY29" fmla="*/ 119856 h 762000"/>
                <a:gd name="connsiteX30" fmla="*/ 807175 w 1167537"/>
                <a:gd name="connsiteY30" fmla="*/ 142875 h 762000"/>
                <a:gd name="connsiteX31" fmla="*/ 829399 w 1167537"/>
                <a:gd name="connsiteY31" fmla="*/ 134938 h 762000"/>
                <a:gd name="connsiteX32" fmla="*/ 841305 w 1167537"/>
                <a:gd name="connsiteY32" fmla="*/ 144462 h 762000"/>
                <a:gd name="connsiteX33" fmla="*/ 847656 w 1167537"/>
                <a:gd name="connsiteY33" fmla="*/ 154781 h 762000"/>
                <a:gd name="connsiteX34" fmla="*/ 859562 w 1167537"/>
                <a:gd name="connsiteY34" fmla="*/ 157957 h 762000"/>
                <a:gd name="connsiteX35" fmla="*/ 868293 w 1167537"/>
                <a:gd name="connsiteY35" fmla="*/ 167481 h 762000"/>
                <a:gd name="connsiteX36" fmla="*/ 885756 w 1167537"/>
                <a:gd name="connsiteY36" fmla="*/ 176212 h 762000"/>
                <a:gd name="connsiteX37" fmla="*/ 907187 w 1167537"/>
                <a:gd name="connsiteY37" fmla="*/ 206375 h 762000"/>
                <a:gd name="connsiteX38" fmla="*/ 926237 w 1167537"/>
                <a:gd name="connsiteY38" fmla="*/ 212725 h 762000"/>
                <a:gd name="connsiteX39" fmla="*/ 935762 w 1167537"/>
                <a:gd name="connsiteY39" fmla="*/ 215900 h 762000"/>
                <a:gd name="connsiteX40" fmla="*/ 948462 w 1167537"/>
                <a:gd name="connsiteY40" fmla="*/ 222250 h 762000"/>
                <a:gd name="connsiteX41" fmla="*/ 977037 w 1167537"/>
                <a:gd name="connsiteY41" fmla="*/ 228600 h 762000"/>
                <a:gd name="connsiteX42" fmla="*/ 996087 w 1167537"/>
                <a:gd name="connsiteY42" fmla="*/ 238125 h 762000"/>
                <a:gd name="connsiteX43" fmla="*/ 1018312 w 1167537"/>
                <a:gd name="connsiteY43" fmla="*/ 247650 h 762000"/>
                <a:gd name="connsiteX44" fmla="*/ 1037362 w 1167537"/>
                <a:gd name="connsiteY44" fmla="*/ 260350 h 762000"/>
                <a:gd name="connsiteX45" fmla="*/ 1046887 w 1167537"/>
                <a:gd name="connsiteY45" fmla="*/ 266700 h 762000"/>
                <a:gd name="connsiteX46" fmla="*/ 1069112 w 1167537"/>
                <a:gd name="connsiteY46" fmla="*/ 276225 h 762000"/>
                <a:gd name="connsiteX47" fmla="*/ 1104037 w 1167537"/>
                <a:gd name="connsiteY47" fmla="*/ 304800 h 762000"/>
                <a:gd name="connsiteX48" fmla="*/ 1116737 w 1167537"/>
                <a:gd name="connsiteY48" fmla="*/ 314325 h 762000"/>
                <a:gd name="connsiteX49" fmla="*/ 1138962 w 1167537"/>
                <a:gd name="connsiteY49" fmla="*/ 330200 h 762000"/>
                <a:gd name="connsiteX50" fmla="*/ 1148487 w 1167537"/>
                <a:gd name="connsiteY50" fmla="*/ 336550 h 762000"/>
                <a:gd name="connsiteX51" fmla="*/ 1164362 w 1167537"/>
                <a:gd name="connsiteY51" fmla="*/ 355600 h 762000"/>
                <a:gd name="connsiteX52" fmla="*/ 1167537 w 1167537"/>
                <a:gd name="connsiteY52" fmla="*/ 365125 h 762000"/>
                <a:gd name="connsiteX53" fmla="*/ 1164362 w 1167537"/>
                <a:gd name="connsiteY53" fmla="*/ 412750 h 762000"/>
                <a:gd name="connsiteX54" fmla="*/ 1154837 w 1167537"/>
                <a:gd name="connsiteY54" fmla="*/ 422275 h 762000"/>
                <a:gd name="connsiteX55" fmla="*/ 1123087 w 1167537"/>
                <a:gd name="connsiteY55" fmla="*/ 457200 h 762000"/>
                <a:gd name="connsiteX56" fmla="*/ 1110387 w 1167537"/>
                <a:gd name="connsiteY56" fmla="*/ 463550 h 762000"/>
                <a:gd name="connsiteX57" fmla="*/ 1104037 w 1167537"/>
                <a:gd name="connsiteY57" fmla="*/ 473075 h 762000"/>
                <a:gd name="connsiteX58" fmla="*/ 1084987 w 1167537"/>
                <a:gd name="connsiteY58" fmla="*/ 488950 h 762000"/>
                <a:gd name="connsiteX59" fmla="*/ 1075462 w 1167537"/>
                <a:gd name="connsiteY59" fmla="*/ 492125 h 762000"/>
                <a:gd name="connsiteX60" fmla="*/ 1059587 w 1167537"/>
                <a:gd name="connsiteY60" fmla="*/ 511175 h 762000"/>
                <a:gd name="connsiteX61" fmla="*/ 1069112 w 1167537"/>
                <a:gd name="connsiteY61" fmla="*/ 549275 h 762000"/>
                <a:gd name="connsiteX62" fmla="*/ 1078637 w 1167537"/>
                <a:gd name="connsiteY62" fmla="*/ 558800 h 762000"/>
                <a:gd name="connsiteX63" fmla="*/ 1075462 w 1167537"/>
                <a:gd name="connsiteY63" fmla="*/ 622300 h 762000"/>
                <a:gd name="connsiteX64" fmla="*/ 1065937 w 1167537"/>
                <a:gd name="connsiteY64" fmla="*/ 635000 h 762000"/>
                <a:gd name="connsiteX65" fmla="*/ 1056412 w 1167537"/>
                <a:gd name="connsiteY65" fmla="*/ 654050 h 762000"/>
                <a:gd name="connsiteX66" fmla="*/ 1053237 w 1167537"/>
                <a:gd name="connsiteY66" fmla="*/ 663575 h 762000"/>
                <a:gd name="connsiteX67" fmla="*/ 1040537 w 1167537"/>
                <a:gd name="connsiteY67" fmla="*/ 682625 h 762000"/>
                <a:gd name="connsiteX68" fmla="*/ 1034187 w 1167537"/>
                <a:gd name="connsiteY68" fmla="*/ 692150 h 762000"/>
                <a:gd name="connsiteX69" fmla="*/ 1024662 w 1167537"/>
                <a:gd name="connsiteY69" fmla="*/ 701675 h 762000"/>
                <a:gd name="connsiteX70" fmla="*/ 1018312 w 1167537"/>
                <a:gd name="connsiteY70" fmla="*/ 714375 h 762000"/>
                <a:gd name="connsiteX71" fmla="*/ 1002437 w 1167537"/>
                <a:gd name="connsiteY71" fmla="*/ 736600 h 762000"/>
                <a:gd name="connsiteX72" fmla="*/ 992912 w 1167537"/>
                <a:gd name="connsiteY72" fmla="*/ 742950 h 762000"/>
                <a:gd name="connsiteX73" fmla="*/ 967512 w 1167537"/>
                <a:gd name="connsiteY73" fmla="*/ 752475 h 762000"/>
                <a:gd name="connsiteX74" fmla="*/ 945287 w 1167537"/>
                <a:gd name="connsiteY74" fmla="*/ 758825 h 762000"/>
                <a:gd name="connsiteX75" fmla="*/ 923062 w 1167537"/>
                <a:gd name="connsiteY75" fmla="*/ 762000 h 762000"/>
                <a:gd name="connsiteX76" fmla="*/ 834162 w 1167537"/>
                <a:gd name="connsiteY76" fmla="*/ 755650 h 762000"/>
                <a:gd name="connsiteX77" fmla="*/ 824637 w 1167537"/>
                <a:gd name="connsiteY77" fmla="*/ 752475 h 762000"/>
                <a:gd name="connsiteX78" fmla="*/ 811937 w 1167537"/>
                <a:gd name="connsiteY78" fmla="*/ 749300 h 762000"/>
                <a:gd name="connsiteX79" fmla="*/ 796062 w 1167537"/>
                <a:gd name="connsiteY79" fmla="*/ 733425 h 762000"/>
                <a:gd name="connsiteX80" fmla="*/ 773837 w 1167537"/>
                <a:gd name="connsiteY80" fmla="*/ 714375 h 762000"/>
                <a:gd name="connsiteX81" fmla="*/ 754787 w 1167537"/>
                <a:gd name="connsiteY81" fmla="*/ 701675 h 762000"/>
                <a:gd name="connsiteX82" fmla="*/ 745262 w 1167537"/>
                <a:gd name="connsiteY82" fmla="*/ 695325 h 762000"/>
                <a:gd name="connsiteX83" fmla="*/ 732562 w 1167537"/>
                <a:gd name="connsiteY83" fmla="*/ 688975 h 762000"/>
                <a:gd name="connsiteX84" fmla="*/ 723037 w 1167537"/>
                <a:gd name="connsiteY84" fmla="*/ 682625 h 762000"/>
                <a:gd name="connsiteX85" fmla="*/ 681762 w 1167537"/>
                <a:gd name="connsiteY85" fmla="*/ 673100 h 762000"/>
                <a:gd name="connsiteX86" fmla="*/ 662712 w 1167537"/>
                <a:gd name="connsiteY86" fmla="*/ 660400 h 762000"/>
                <a:gd name="connsiteX87" fmla="*/ 650012 w 1167537"/>
                <a:gd name="connsiteY87" fmla="*/ 657225 h 762000"/>
                <a:gd name="connsiteX88" fmla="*/ 634137 w 1167537"/>
                <a:gd name="connsiteY88" fmla="*/ 650875 h 762000"/>
                <a:gd name="connsiteX89" fmla="*/ 615087 w 1167537"/>
                <a:gd name="connsiteY89" fmla="*/ 635000 h 762000"/>
                <a:gd name="connsiteX90" fmla="*/ 605562 w 1167537"/>
                <a:gd name="connsiteY90" fmla="*/ 631825 h 762000"/>
                <a:gd name="connsiteX91" fmla="*/ 596037 w 1167537"/>
                <a:gd name="connsiteY91" fmla="*/ 622300 h 762000"/>
                <a:gd name="connsiteX92" fmla="*/ 586512 w 1167537"/>
                <a:gd name="connsiteY92" fmla="*/ 619125 h 762000"/>
                <a:gd name="connsiteX93" fmla="*/ 576987 w 1167537"/>
                <a:gd name="connsiteY93" fmla="*/ 612775 h 762000"/>
                <a:gd name="connsiteX94" fmla="*/ 567462 w 1167537"/>
                <a:gd name="connsiteY94" fmla="*/ 609600 h 762000"/>
                <a:gd name="connsiteX95" fmla="*/ 548412 w 1167537"/>
                <a:gd name="connsiteY95" fmla="*/ 600075 h 762000"/>
                <a:gd name="connsiteX96" fmla="*/ 538887 w 1167537"/>
                <a:gd name="connsiteY96" fmla="*/ 590550 h 762000"/>
                <a:gd name="connsiteX97" fmla="*/ 529362 w 1167537"/>
                <a:gd name="connsiteY97" fmla="*/ 587375 h 762000"/>
                <a:gd name="connsiteX98" fmla="*/ 503962 w 1167537"/>
                <a:gd name="connsiteY98" fmla="*/ 577850 h 762000"/>
                <a:gd name="connsiteX99" fmla="*/ 484912 w 1167537"/>
                <a:gd name="connsiteY99" fmla="*/ 568325 h 762000"/>
                <a:gd name="connsiteX100" fmla="*/ 465862 w 1167537"/>
                <a:gd name="connsiteY100" fmla="*/ 558800 h 762000"/>
                <a:gd name="connsiteX101" fmla="*/ 437287 w 1167537"/>
                <a:gd name="connsiteY101" fmla="*/ 536575 h 762000"/>
                <a:gd name="connsiteX102" fmla="*/ 427762 w 1167537"/>
                <a:gd name="connsiteY102" fmla="*/ 530225 h 762000"/>
                <a:gd name="connsiteX103" fmla="*/ 418237 w 1167537"/>
                <a:gd name="connsiteY103" fmla="*/ 523875 h 762000"/>
                <a:gd name="connsiteX104" fmla="*/ 399187 w 1167537"/>
                <a:gd name="connsiteY104" fmla="*/ 517525 h 762000"/>
                <a:gd name="connsiteX105" fmla="*/ 386487 w 1167537"/>
                <a:gd name="connsiteY105" fmla="*/ 511175 h 762000"/>
                <a:gd name="connsiteX106" fmla="*/ 376962 w 1167537"/>
                <a:gd name="connsiteY106" fmla="*/ 504825 h 762000"/>
                <a:gd name="connsiteX107" fmla="*/ 367437 w 1167537"/>
                <a:gd name="connsiteY107" fmla="*/ 501650 h 762000"/>
                <a:gd name="connsiteX108" fmla="*/ 357912 w 1167537"/>
                <a:gd name="connsiteY108" fmla="*/ 495300 h 762000"/>
                <a:gd name="connsiteX109" fmla="*/ 348387 w 1167537"/>
                <a:gd name="connsiteY109" fmla="*/ 492125 h 762000"/>
                <a:gd name="connsiteX110" fmla="*/ 329337 w 1167537"/>
                <a:gd name="connsiteY110" fmla="*/ 479425 h 762000"/>
                <a:gd name="connsiteX111" fmla="*/ 319812 w 1167537"/>
                <a:gd name="connsiteY111" fmla="*/ 473075 h 762000"/>
                <a:gd name="connsiteX112" fmla="*/ 284887 w 1167537"/>
                <a:gd name="connsiteY112" fmla="*/ 447675 h 762000"/>
                <a:gd name="connsiteX113" fmla="*/ 253137 w 1167537"/>
                <a:gd name="connsiteY113" fmla="*/ 415925 h 762000"/>
                <a:gd name="connsiteX114" fmla="*/ 240437 w 1167537"/>
                <a:gd name="connsiteY114" fmla="*/ 403225 h 762000"/>
                <a:gd name="connsiteX115" fmla="*/ 221387 w 1167537"/>
                <a:gd name="connsiteY115" fmla="*/ 396875 h 762000"/>
                <a:gd name="connsiteX116" fmla="*/ 202337 w 1167537"/>
                <a:gd name="connsiteY116" fmla="*/ 384175 h 762000"/>
                <a:gd name="connsiteX117" fmla="*/ 183287 w 1167537"/>
                <a:gd name="connsiteY117" fmla="*/ 371475 h 762000"/>
                <a:gd name="connsiteX118" fmla="*/ 154712 w 1167537"/>
                <a:gd name="connsiteY118" fmla="*/ 349250 h 762000"/>
                <a:gd name="connsiteX119" fmla="*/ 145187 w 1167537"/>
                <a:gd name="connsiteY119" fmla="*/ 342900 h 762000"/>
                <a:gd name="connsiteX120" fmla="*/ 122962 w 1167537"/>
                <a:gd name="connsiteY120" fmla="*/ 336550 h 762000"/>
                <a:gd name="connsiteX121" fmla="*/ 94387 w 1167537"/>
                <a:gd name="connsiteY121" fmla="*/ 323850 h 762000"/>
                <a:gd name="connsiteX122" fmla="*/ 84862 w 1167537"/>
                <a:gd name="connsiteY122" fmla="*/ 320675 h 762000"/>
                <a:gd name="connsiteX123" fmla="*/ 75337 w 1167537"/>
                <a:gd name="connsiteY123" fmla="*/ 314325 h 762000"/>
                <a:gd name="connsiteX124" fmla="*/ 46762 w 1167537"/>
                <a:gd name="connsiteY124" fmla="*/ 311150 h 762000"/>
                <a:gd name="connsiteX125" fmla="*/ 24537 w 1167537"/>
                <a:gd name="connsiteY125" fmla="*/ 307975 h 762000"/>
                <a:gd name="connsiteX126" fmla="*/ 15012 w 1167537"/>
                <a:gd name="connsiteY126" fmla="*/ 301625 h 762000"/>
                <a:gd name="connsiteX127" fmla="*/ 15012 w 1167537"/>
                <a:gd name="connsiteY127" fmla="*/ 212725 h 762000"/>
                <a:gd name="connsiteX128" fmla="*/ 21362 w 1167537"/>
                <a:gd name="connsiteY128" fmla="*/ 196850 h 762000"/>
                <a:gd name="connsiteX129" fmla="*/ 49937 w 1167537"/>
                <a:gd name="connsiteY129" fmla="*/ 168275 h 762000"/>
                <a:gd name="connsiteX130" fmla="*/ 59462 w 1167537"/>
                <a:gd name="connsiteY130" fmla="*/ 161925 h 762000"/>
                <a:gd name="connsiteX131" fmla="*/ 88037 w 1167537"/>
                <a:gd name="connsiteY131" fmla="*/ 146050 h 762000"/>
                <a:gd name="connsiteX132" fmla="*/ 97562 w 1167537"/>
                <a:gd name="connsiteY132" fmla="*/ 136525 h 762000"/>
                <a:gd name="connsiteX133" fmla="*/ 126137 w 1167537"/>
                <a:gd name="connsiteY133" fmla="*/ 127000 h 762000"/>
                <a:gd name="connsiteX134" fmla="*/ 129312 w 1167537"/>
                <a:gd name="connsiteY134" fmla="*/ 133350 h 762000"/>
                <a:gd name="connsiteX0" fmla="*/ 129312 w 1167537"/>
                <a:gd name="connsiteY0" fmla="*/ 133350 h 762000"/>
                <a:gd name="connsiteX1" fmla="*/ 129312 w 1167537"/>
                <a:gd name="connsiteY1" fmla="*/ 133350 h 762000"/>
                <a:gd name="connsiteX2" fmla="*/ 188049 w 1167537"/>
                <a:gd name="connsiteY2" fmla="*/ 111125 h 762000"/>
                <a:gd name="connsiteX3" fmla="*/ 227737 w 1167537"/>
                <a:gd name="connsiteY3" fmla="*/ 114300 h 762000"/>
                <a:gd name="connsiteX4" fmla="*/ 255518 w 1167537"/>
                <a:gd name="connsiteY4" fmla="*/ 92075 h 762000"/>
                <a:gd name="connsiteX5" fmla="*/ 272187 w 1167537"/>
                <a:gd name="connsiteY5" fmla="*/ 104775 h 762000"/>
                <a:gd name="connsiteX6" fmla="*/ 281712 w 1167537"/>
                <a:gd name="connsiteY6" fmla="*/ 101600 h 762000"/>
                <a:gd name="connsiteX7" fmla="*/ 303937 w 1167537"/>
                <a:gd name="connsiteY7" fmla="*/ 88900 h 762000"/>
                <a:gd name="connsiteX8" fmla="*/ 313462 w 1167537"/>
                <a:gd name="connsiteY8" fmla="*/ 85725 h 762000"/>
                <a:gd name="connsiteX9" fmla="*/ 342037 w 1167537"/>
                <a:gd name="connsiteY9" fmla="*/ 53975 h 762000"/>
                <a:gd name="connsiteX10" fmla="*/ 351562 w 1167537"/>
                <a:gd name="connsiteY10" fmla="*/ 44450 h 762000"/>
                <a:gd name="connsiteX11" fmla="*/ 361087 w 1167537"/>
                <a:gd name="connsiteY11" fmla="*/ 34925 h 762000"/>
                <a:gd name="connsiteX12" fmla="*/ 370612 w 1167537"/>
                <a:gd name="connsiteY12" fmla="*/ 22225 h 762000"/>
                <a:gd name="connsiteX13" fmla="*/ 386487 w 1167537"/>
                <a:gd name="connsiteY13" fmla="*/ 6350 h 762000"/>
                <a:gd name="connsiteX14" fmla="*/ 430937 w 1167537"/>
                <a:gd name="connsiteY14" fmla="*/ 0 h 762000"/>
                <a:gd name="connsiteX15" fmla="*/ 557937 w 1167537"/>
                <a:gd name="connsiteY15" fmla="*/ 3175 h 762000"/>
                <a:gd name="connsiteX16" fmla="*/ 567462 w 1167537"/>
                <a:gd name="connsiteY16" fmla="*/ 6350 h 762000"/>
                <a:gd name="connsiteX17" fmla="*/ 583337 w 1167537"/>
                <a:gd name="connsiteY17" fmla="*/ 9525 h 762000"/>
                <a:gd name="connsiteX18" fmla="*/ 605562 w 1167537"/>
                <a:gd name="connsiteY18" fmla="*/ 15875 h 762000"/>
                <a:gd name="connsiteX19" fmla="*/ 615087 w 1167537"/>
                <a:gd name="connsiteY19" fmla="*/ 22225 h 762000"/>
                <a:gd name="connsiteX20" fmla="*/ 627787 w 1167537"/>
                <a:gd name="connsiteY20" fmla="*/ 25400 h 762000"/>
                <a:gd name="connsiteX21" fmla="*/ 637312 w 1167537"/>
                <a:gd name="connsiteY21" fmla="*/ 28575 h 762000"/>
                <a:gd name="connsiteX22" fmla="*/ 672237 w 1167537"/>
                <a:gd name="connsiteY22" fmla="*/ 44450 h 762000"/>
                <a:gd name="connsiteX23" fmla="*/ 691287 w 1167537"/>
                <a:gd name="connsiteY23" fmla="*/ 57150 h 762000"/>
                <a:gd name="connsiteX24" fmla="*/ 700812 w 1167537"/>
                <a:gd name="connsiteY24" fmla="*/ 66675 h 762000"/>
                <a:gd name="connsiteX25" fmla="*/ 729387 w 1167537"/>
                <a:gd name="connsiteY25" fmla="*/ 78581 h 762000"/>
                <a:gd name="connsiteX26" fmla="*/ 737325 w 1167537"/>
                <a:gd name="connsiteY26" fmla="*/ 95250 h 762000"/>
                <a:gd name="connsiteX27" fmla="*/ 782568 w 1167537"/>
                <a:gd name="connsiteY27" fmla="*/ 100806 h 762000"/>
                <a:gd name="connsiteX28" fmla="*/ 779393 w 1167537"/>
                <a:gd name="connsiteY28" fmla="*/ 105569 h 762000"/>
                <a:gd name="connsiteX29" fmla="*/ 788125 w 1167537"/>
                <a:gd name="connsiteY29" fmla="*/ 119856 h 762000"/>
                <a:gd name="connsiteX30" fmla="*/ 807175 w 1167537"/>
                <a:gd name="connsiteY30" fmla="*/ 142875 h 762000"/>
                <a:gd name="connsiteX31" fmla="*/ 829399 w 1167537"/>
                <a:gd name="connsiteY31" fmla="*/ 134938 h 762000"/>
                <a:gd name="connsiteX32" fmla="*/ 841305 w 1167537"/>
                <a:gd name="connsiteY32" fmla="*/ 144462 h 762000"/>
                <a:gd name="connsiteX33" fmla="*/ 847656 w 1167537"/>
                <a:gd name="connsiteY33" fmla="*/ 154781 h 762000"/>
                <a:gd name="connsiteX34" fmla="*/ 859562 w 1167537"/>
                <a:gd name="connsiteY34" fmla="*/ 157957 h 762000"/>
                <a:gd name="connsiteX35" fmla="*/ 868293 w 1167537"/>
                <a:gd name="connsiteY35" fmla="*/ 167481 h 762000"/>
                <a:gd name="connsiteX36" fmla="*/ 885756 w 1167537"/>
                <a:gd name="connsiteY36" fmla="*/ 176212 h 762000"/>
                <a:gd name="connsiteX37" fmla="*/ 907187 w 1167537"/>
                <a:gd name="connsiteY37" fmla="*/ 206375 h 762000"/>
                <a:gd name="connsiteX38" fmla="*/ 926237 w 1167537"/>
                <a:gd name="connsiteY38" fmla="*/ 212725 h 762000"/>
                <a:gd name="connsiteX39" fmla="*/ 935762 w 1167537"/>
                <a:gd name="connsiteY39" fmla="*/ 215900 h 762000"/>
                <a:gd name="connsiteX40" fmla="*/ 948462 w 1167537"/>
                <a:gd name="connsiteY40" fmla="*/ 222250 h 762000"/>
                <a:gd name="connsiteX41" fmla="*/ 977037 w 1167537"/>
                <a:gd name="connsiteY41" fmla="*/ 228600 h 762000"/>
                <a:gd name="connsiteX42" fmla="*/ 996087 w 1167537"/>
                <a:gd name="connsiteY42" fmla="*/ 238125 h 762000"/>
                <a:gd name="connsiteX43" fmla="*/ 1018312 w 1167537"/>
                <a:gd name="connsiteY43" fmla="*/ 247650 h 762000"/>
                <a:gd name="connsiteX44" fmla="*/ 1037362 w 1167537"/>
                <a:gd name="connsiteY44" fmla="*/ 260350 h 762000"/>
                <a:gd name="connsiteX45" fmla="*/ 1046887 w 1167537"/>
                <a:gd name="connsiteY45" fmla="*/ 266700 h 762000"/>
                <a:gd name="connsiteX46" fmla="*/ 1069112 w 1167537"/>
                <a:gd name="connsiteY46" fmla="*/ 276225 h 762000"/>
                <a:gd name="connsiteX47" fmla="*/ 1104037 w 1167537"/>
                <a:gd name="connsiteY47" fmla="*/ 304800 h 762000"/>
                <a:gd name="connsiteX48" fmla="*/ 1116737 w 1167537"/>
                <a:gd name="connsiteY48" fmla="*/ 314325 h 762000"/>
                <a:gd name="connsiteX49" fmla="*/ 1138962 w 1167537"/>
                <a:gd name="connsiteY49" fmla="*/ 330200 h 762000"/>
                <a:gd name="connsiteX50" fmla="*/ 1148487 w 1167537"/>
                <a:gd name="connsiteY50" fmla="*/ 336550 h 762000"/>
                <a:gd name="connsiteX51" fmla="*/ 1164362 w 1167537"/>
                <a:gd name="connsiteY51" fmla="*/ 355600 h 762000"/>
                <a:gd name="connsiteX52" fmla="*/ 1167537 w 1167537"/>
                <a:gd name="connsiteY52" fmla="*/ 365125 h 762000"/>
                <a:gd name="connsiteX53" fmla="*/ 1164362 w 1167537"/>
                <a:gd name="connsiteY53" fmla="*/ 412750 h 762000"/>
                <a:gd name="connsiteX54" fmla="*/ 1154837 w 1167537"/>
                <a:gd name="connsiteY54" fmla="*/ 422275 h 762000"/>
                <a:gd name="connsiteX55" fmla="*/ 1123087 w 1167537"/>
                <a:gd name="connsiteY55" fmla="*/ 457200 h 762000"/>
                <a:gd name="connsiteX56" fmla="*/ 1110387 w 1167537"/>
                <a:gd name="connsiteY56" fmla="*/ 463550 h 762000"/>
                <a:gd name="connsiteX57" fmla="*/ 1104037 w 1167537"/>
                <a:gd name="connsiteY57" fmla="*/ 473075 h 762000"/>
                <a:gd name="connsiteX58" fmla="*/ 1084987 w 1167537"/>
                <a:gd name="connsiteY58" fmla="*/ 488950 h 762000"/>
                <a:gd name="connsiteX59" fmla="*/ 1075462 w 1167537"/>
                <a:gd name="connsiteY59" fmla="*/ 492125 h 762000"/>
                <a:gd name="connsiteX60" fmla="*/ 1059587 w 1167537"/>
                <a:gd name="connsiteY60" fmla="*/ 511175 h 762000"/>
                <a:gd name="connsiteX61" fmla="*/ 1069112 w 1167537"/>
                <a:gd name="connsiteY61" fmla="*/ 549275 h 762000"/>
                <a:gd name="connsiteX62" fmla="*/ 1078637 w 1167537"/>
                <a:gd name="connsiteY62" fmla="*/ 558800 h 762000"/>
                <a:gd name="connsiteX63" fmla="*/ 1075462 w 1167537"/>
                <a:gd name="connsiteY63" fmla="*/ 622300 h 762000"/>
                <a:gd name="connsiteX64" fmla="*/ 1065937 w 1167537"/>
                <a:gd name="connsiteY64" fmla="*/ 635000 h 762000"/>
                <a:gd name="connsiteX65" fmla="*/ 1056412 w 1167537"/>
                <a:gd name="connsiteY65" fmla="*/ 654050 h 762000"/>
                <a:gd name="connsiteX66" fmla="*/ 1053237 w 1167537"/>
                <a:gd name="connsiteY66" fmla="*/ 663575 h 762000"/>
                <a:gd name="connsiteX67" fmla="*/ 1040537 w 1167537"/>
                <a:gd name="connsiteY67" fmla="*/ 682625 h 762000"/>
                <a:gd name="connsiteX68" fmla="*/ 1034187 w 1167537"/>
                <a:gd name="connsiteY68" fmla="*/ 692150 h 762000"/>
                <a:gd name="connsiteX69" fmla="*/ 1024662 w 1167537"/>
                <a:gd name="connsiteY69" fmla="*/ 701675 h 762000"/>
                <a:gd name="connsiteX70" fmla="*/ 1018312 w 1167537"/>
                <a:gd name="connsiteY70" fmla="*/ 714375 h 762000"/>
                <a:gd name="connsiteX71" fmla="*/ 1002437 w 1167537"/>
                <a:gd name="connsiteY71" fmla="*/ 736600 h 762000"/>
                <a:gd name="connsiteX72" fmla="*/ 992912 w 1167537"/>
                <a:gd name="connsiteY72" fmla="*/ 742950 h 762000"/>
                <a:gd name="connsiteX73" fmla="*/ 967512 w 1167537"/>
                <a:gd name="connsiteY73" fmla="*/ 752475 h 762000"/>
                <a:gd name="connsiteX74" fmla="*/ 945287 w 1167537"/>
                <a:gd name="connsiteY74" fmla="*/ 758825 h 762000"/>
                <a:gd name="connsiteX75" fmla="*/ 923062 w 1167537"/>
                <a:gd name="connsiteY75" fmla="*/ 762000 h 762000"/>
                <a:gd name="connsiteX76" fmla="*/ 834162 w 1167537"/>
                <a:gd name="connsiteY76" fmla="*/ 755650 h 762000"/>
                <a:gd name="connsiteX77" fmla="*/ 824637 w 1167537"/>
                <a:gd name="connsiteY77" fmla="*/ 752475 h 762000"/>
                <a:gd name="connsiteX78" fmla="*/ 811937 w 1167537"/>
                <a:gd name="connsiteY78" fmla="*/ 749300 h 762000"/>
                <a:gd name="connsiteX79" fmla="*/ 796062 w 1167537"/>
                <a:gd name="connsiteY79" fmla="*/ 733425 h 762000"/>
                <a:gd name="connsiteX80" fmla="*/ 773837 w 1167537"/>
                <a:gd name="connsiteY80" fmla="*/ 714375 h 762000"/>
                <a:gd name="connsiteX81" fmla="*/ 754787 w 1167537"/>
                <a:gd name="connsiteY81" fmla="*/ 701675 h 762000"/>
                <a:gd name="connsiteX82" fmla="*/ 745262 w 1167537"/>
                <a:gd name="connsiteY82" fmla="*/ 695325 h 762000"/>
                <a:gd name="connsiteX83" fmla="*/ 732562 w 1167537"/>
                <a:gd name="connsiteY83" fmla="*/ 688975 h 762000"/>
                <a:gd name="connsiteX84" fmla="*/ 723037 w 1167537"/>
                <a:gd name="connsiteY84" fmla="*/ 682625 h 762000"/>
                <a:gd name="connsiteX85" fmla="*/ 681762 w 1167537"/>
                <a:gd name="connsiteY85" fmla="*/ 673100 h 762000"/>
                <a:gd name="connsiteX86" fmla="*/ 662712 w 1167537"/>
                <a:gd name="connsiteY86" fmla="*/ 660400 h 762000"/>
                <a:gd name="connsiteX87" fmla="*/ 650012 w 1167537"/>
                <a:gd name="connsiteY87" fmla="*/ 657225 h 762000"/>
                <a:gd name="connsiteX88" fmla="*/ 634137 w 1167537"/>
                <a:gd name="connsiteY88" fmla="*/ 650875 h 762000"/>
                <a:gd name="connsiteX89" fmla="*/ 615087 w 1167537"/>
                <a:gd name="connsiteY89" fmla="*/ 635000 h 762000"/>
                <a:gd name="connsiteX90" fmla="*/ 605562 w 1167537"/>
                <a:gd name="connsiteY90" fmla="*/ 631825 h 762000"/>
                <a:gd name="connsiteX91" fmla="*/ 596037 w 1167537"/>
                <a:gd name="connsiteY91" fmla="*/ 622300 h 762000"/>
                <a:gd name="connsiteX92" fmla="*/ 586512 w 1167537"/>
                <a:gd name="connsiteY92" fmla="*/ 619125 h 762000"/>
                <a:gd name="connsiteX93" fmla="*/ 576987 w 1167537"/>
                <a:gd name="connsiteY93" fmla="*/ 612775 h 762000"/>
                <a:gd name="connsiteX94" fmla="*/ 567462 w 1167537"/>
                <a:gd name="connsiteY94" fmla="*/ 609600 h 762000"/>
                <a:gd name="connsiteX95" fmla="*/ 548412 w 1167537"/>
                <a:gd name="connsiteY95" fmla="*/ 600075 h 762000"/>
                <a:gd name="connsiteX96" fmla="*/ 538887 w 1167537"/>
                <a:gd name="connsiteY96" fmla="*/ 590550 h 762000"/>
                <a:gd name="connsiteX97" fmla="*/ 529362 w 1167537"/>
                <a:gd name="connsiteY97" fmla="*/ 587375 h 762000"/>
                <a:gd name="connsiteX98" fmla="*/ 503962 w 1167537"/>
                <a:gd name="connsiteY98" fmla="*/ 577850 h 762000"/>
                <a:gd name="connsiteX99" fmla="*/ 484912 w 1167537"/>
                <a:gd name="connsiteY99" fmla="*/ 568325 h 762000"/>
                <a:gd name="connsiteX100" fmla="*/ 465862 w 1167537"/>
                <a:gd name="connsiteY100" fmla="*/ 558800 h 762000"/>
                <a:gd name="connsiteX101" fmla="*/ 437287 w 1167537"/>
                <a:gd name="connsiteY101" fmla="*/ 536575 h 762000"/>
                <a:gd name="connsiteX102" fmla="*/ 427762 w 1167537"/>
                <a:gd name="connsiteY102" fmla="*/ 530225 h 762000"/>
                <a:gd name="connsiteX103" fmla="*/ 418237 w 1167537"/>
                <a:gd name="connsiteY103" fmla="*/ 523875 h 762000"/>
                <a:gd name="connsiteX104" fmla="*/ 399187 w 1167537"/>
                <a:gd name="connsiteY104" fmla="*/ 517525 h 762000"/>
                <a:gd name="connsiteX105" fmla="*/ 386487 w 1167537"/>
                <a:gd name="connsiteY105" fmla="*/ 511175 h 762000"/>
                <a:gd name="connsiteX106" fmla="*/ 376962 w 1167537"/>
                <a:gd name="connsiteY106" fmla="*/ 504825 h 762000"/>
                <a:gd name="connsiteX107" fmla="*/ 367437 w 1167537"/>
                <a:gd name="connsiteY107" fmla="*/ 501650 h 762000"/>
                <a:gd name="connsiteX108" fmla="*/ 357912 w 1167537"/>
                <a:gd name="connsiteY108" fmla="*/ 495300 h 762000"/>
                <a:gd name="connsiteX109" fmla="*/ 348387 w 1167537"/>
                <a:gd name="connsiteY109" fmla="*/ 492125 h 762000"/>
                <a:gd name="connsiteX110" fmla="*/ 329337 w 1167537"/>
                <a:gd name="connsiteY110" fmla="*/ 479425 h 762000"/>
                <a:gd name="connsiteX111" fmla="*/ 319812 w 1167537"/>
                <a:gd name="connsiteY111" fmla="*/ 473075 h 762000"/>
                <a:gd name="connsiteX112" fmla="*/ 284887 w 1167537"/>
                <a:gd name="connsiteY112" fmla="*/ 447675 h 762000"/>
                <a:gd name="connsiteX113" fmla="*/ 253137 w 1167537"/>
                <a:gd name="connsiteY113" fmla="*/ 415925 h 762000"/>
                <a:gd name="connsiteX114" fmla="*/ 240437 w 1167537"/>
                <a:gd name="connsiteY114" fmla="*/ 403225 h 762000"/>
                <a:gd name="connsiteX115" fmla="*/ 221387 w 1167537"/>
                <a:gd name="connsiteY115" fmla="*/ 396875 h 762000"/>
                <a:gd name="connsiteX116" fmla="*/ 202337 w 1167537"/>
                <a:gd name="connsiteY116" fmla="*/ 384175 h 762000"/>
                <a:gd name="connsiteX117" fmla="*/ 183287 w 1167537"/>
                <a:gd name="connsiteY117" fmla="*/ 371475 h 762000"/>
                <a:gd name="connsiteX118" fmla="*/ 154712 w 1167537"/>
                <a:gd name="connsiteY118" fmla="*/ 349250 h 762000"/>
                <a:gd name="connsiteX119" fmla="*/ 145187 w 1167537"/>
                <a:gd name="connsiteY119" fmla="*/ 342900 h 762000"/>
                <a:gd name="connsiteX120" fmla="*/ 122962 w 1167537"/>
                <a:gd name="connsiteY120" fmla="*/ 336550 h 762000"/>
                <a:gd name="connsiteX121" fmla="*/ 94387 w 1167537"/>
                <a:gd name="connsiteY121" fmla="*/ 323850 h 762000"/>
                <a:gd name="connsiteX122" fmla="*/ 84862 w 1167537"/>
                <a:gd name="connsiteY122" fmla="*/ 320675 h 762000"/>
                <a:gd name="connsiteX123" fmla="*/ 75337 w 1167537"/>
                <a:gd name="connsiteY123" fmla="*/ 314325 h 762000"/>
                <a:gd name="connsiteX124" fmla="*/ 46762 w 1167537"/>
                <a:gd name="connsiteY124" fmla="*/ 311150 h 762000"/>
                <a:gd name="connsiteX125" fmla="*/ 24537 w 1167537"/>
                <a:gd name="connsiteY125" fmla="*/ 307975 h 762000"/>
                <a:gd name="connsiteX126" fmla="*/ 15012 w 1167537"/>
                <a:gd name="connsiteY126" fmla="*/ 301625 h 762000"/>
                <a:gd name="connsiteX127" fmla="*/ 15012 w 1167537"/>
                <a:gd name="connsiteY127" fmla="*/ 212725 h 762000"/>
                <a:gd name="connsiteX128" fmla="*/ 21362 w 1167537"/>
                <a:gd name="connsiteY128" fmla="*/ 196850 h 762000"/>
                <a:gd name="connsiteX129" fmla="*/ 49937 w 1167537"/>
                <a:gd name="connsiteY129" fmla="*/ 168275 h 762000"/>
                <a:gd name="connsiteX130" fmla="*/ 59462 w 1167537"/>
                <a:gd name="connsiteY130" fmla="*/ 161925 h 762000"/>
                <a:gd name="connsiteX131" fmla="*/ 88037 w 1167537"/>
                <a:gd name="connsiteY131" fmla="*/ 146050 h 762000"/>
                <a:gd name="connsiteX132" fmla="*/ 97562 w 1167537"/>
                <a:gd name="connsiteY132" fmla="*/ 136525 h 762000"/>
                <a:gd name="connsiteX133" fmla="*/ 126137 w 1167537"/>
                <a:gd name="connsiteY133" fmla="*/ 127000 h 762000"/>
                <a:gd name="connsiteX134" fmla="*/ 129312 w 1167537"/>
                <a:gd name="connsiteY134" fmla="*/ 133350 h 762000"/>
                <a:gd name="connsiteX0" fmla="*/ 129312 w 1167537"/>
                <a:gd name="connsiteY0" fmla="*/ 133350 h 762000"/>
                <a:gd name="connsiteX1" fmla="*/ 129312 w 1167537"/>
                <a:gd name="connsiteY1" fmla="*/ 133350 h 762000"/>
                <a:gd name="connsiteX2" fmla="*/ 188049 w 1167537"/>
                <a:gd name="connsiteY2" fmla="*/ 111125 h 762000"/>
                <a:gd name="connsiteX3" fmla="*/ 227737 w 1167537"/>
                <a:gd name="connsiteY3" fmla="*/ 114300 h 762000"/>
                <a:gd name="connsiteX4" fmla="*/ 255518 w 1167537"/>
                <a:gd name="connsiteY4" fmla="*/ 92075 h 762000"/>
                <a:gd name="connsiteX5" fmla="*/ 272187 w 1167537"/>
                <a:gd name="connsiteY5" fmla="*/ 104775 h 762000"/>
                <a:gd name="connsiteX6" fmla="*/ 281712 w 1167537"/>
                <a:gd name="connsiteY6" fmla="*/ 101600 h 762000"/>
                <a:gd name="connsiteX7" fmla="*/ 303937 w 1167537"/>
                <a:gd name="connsiteY7" fmla="*/ 88900 h 762000"/>
                <a:gd name="connsiteX8" fmla="*/ 313462 w 1167537"/>
                <a:gd name="connsiteY8" fmla="*/ 85725 h 762000"/>
                <a:gd name="connsiteX9" fmla="*/ 342037 w 1167537"/>
                <a:gd name="connsiteY9" fmla="*/ 53975 h 762000"/>
                <a:gd name="connsiteX10" fmla="*/ 351562 w 1167537"/>
                <a:gd name="connsiteY10" fmla="*/ 44450 h 762000"/>
                <a:gd name="connsiteX11" fmla="*/ 361087 w 1167537"/>
                <a:gd name="connsiteY11" fmla="*/ 34925 h 762000"/>
                <a:gd name="connsiteX12" fmla="*/ 370612 w 1167537"/>
                <a:gd name="connsiteY12" fmla="*/ 22225 h 762000"/>
                <a:gd name="connsiteX13" fmla="*/ 386487 w 1167537"/>
                <a:gd name="connsiteY13" fmla="*/ 6350 h 762000"/>
                <a:gd name="connsiteX14" fmla="*/ 430937 w 1167537"/>
                <a:gd name="connsiteY14" fmla="*/ 0 h 762000"/>
                <a:gd name="connsiteX15" fmla="*/ 557937 w 1167537"/>
                <a:gd name="connsiteY15" fmla="*/ 3175 h 762000"/>
                <a:gd name="connsiteX16" fmla="*/ 567462 w 1167537"/>
                <a:gd name="connsiteY16" fmla="*/ 6350 h 762000"/>
                <a:gd name="connsiteX17" fmla="*/ 583337 w 1167537"/>
                <a:gd name="connsiteY17" fmla="*/ 9525 h 762000"/>
                <a:gd name="connsiteX18" fmla="*/ 605562 w 1167537"/>
                <a:gd name="connsiteY18" fmla="*/ 15875 h 762000"/>
                <a:gd name="connsiteX19" fmla="*/ 615087 w 1167537"/>
                <a:gd name="connsiteY19" fmla="*/ 22225 h 762000"/>
                <a:gd name="connsiteX20" fmla="*/ 627787 w 1167537"/>
                <a:gd name="connsiteY20" fmla="*/ 25400 h 762000"/>
                <a:gd name="connsiteX21" fmla="*/ 637312 w 1167537"/>
                <a:gd name="connsiteY21" fmla="*/ 28575 h 762000"/>
                <a:gd name="connsiteX22" fmla="*/ 672237 w 1167537"/>
                <a:gd name="connsiteY22" fmla="*/ 44450 h 762000"/>
                <a:gd name="connsiteX23" fmla="*/ 691287 w 1167537"/>
                <a:gd name="connsiteY23" fmla="*/ 57150 h 762000"/>
                <a:gd name="connsiteX24" fmla="*/ 717480 w 1167537"/>
                <a:gd name="connsiteY24" fmla="*/ 59531 h 762000"/>
                <a:gd name="connsiteX25" fmla="*/ 729387 w 1167537"/>
                <a:gd name="connsiteY25" fmla="*/ 78581 h 762000"/>
                <a:gd name="connsiteX26" fmla="*/ 737325 w 1167537"/>
                <a:gd name="connsiteY26" fmla="*/ 95250 h 762000"/>
                <a:gd name="connsiteX27" fmla="*/ 782568 w 1167537"/>
                <a:gd name="connsiteY27" fmla="*/ 100806 h 762000"/>
                <a:gd name="connsiteX28" fmla="*/ 779393 w 1167537"/>
                <a:gd name="connsiteY28" fmla="*/ 105569 h 762000"/>
                <a:gd name="connsiteX29" fmla="*/ 788125 w 1167537"/>
                <a:gd name="connsiteY29" fmla="*/ 119856 h 762000"/>
                <a:gd name="connsiteX30" fmla="*/ 807175 w 1167537"/>
                <a:gd name="connsiteY30" fmla="*/ 142875 h 762000"/>
                <a:gd name="connsiteX31" fmla="*/ 829399 w 1167537"/>
                <a:gd name="connsiteY31" fmla="*/ 134938 h 762000"/>
                <a:gd name="connsiteX32" fmla="*/ 841305 w 1167537"/>
                <a:gd name="connsiteY32" fmla="*/ 144462 h 762000"/>
                <a:gd name="connsiteX33" fmla="*/ 847656 w 1167537"/>
                <a:gd name="connsiteY33" fmla="*/ 154781 h 762000"/>
                <a:gd name="connsiteX34" fmla="*/ 859562 w 1167537"/>
                <a:gd name="connsiteY34" fmla="*/ 157957 h 762000"/>
                <a:gd name="connsiteX35" fmla="*/ 868293 w 1167537"/>
                <a:gd name="connsiteY35" fmla="*/ 167481 h 762000"/>
                <a:gd name="connsiteX36" fmla="*/ 885756 w 1167537"/>
                <a:gd name="connsiteY36" fmla="*/ 176212 h 762000"/>
                <a:gd name="connsiteX37" fmla="*/ 907187 w 1167537"/>
                <a:gd name="connsiteY37" fmla="*/ 206375 h 762000"/>
                <a:gd name="connsiteX38" fmla="*/ 926237 w 1167537"/>
                <a:gd name="connsiteY38" fmla="*/ 212725 h 762000"/>
                <a:gd name="connsiteX39" fmla="*/ 935762 w 1167537"/>
                <a:gd name="connsiteY39" fmla="*/ 215900 h 762000"/>
                <a:gd name="connsiteX40" fmla="*/ 948462 w 1167537"/>
                <a:gd name="connsiteY40" fmla="*/ 222250 h 762000"/>
                <a:gd name="connsiteX41" fmla="*/ 977037 w 1167537"/>
                <a:gd name="connsiteY41" fmla="*/ 228600 h 762000"/>
                <a:gd name="connsiteX42" fmla="*/ 996087 w 1167537"/>
                <a:gd name="connsiteY42" fmla="*/ 238125 h 762000"/>
                <a:gd name="connsiteX43" fmla="*/ 1018312 w 1167537"/>
                <a:gd name="connsiteY43" fmla="*/ 247650 h 762000"/>
                <a:gd name="connsiteX44" fmla="*/ 1037362 w 1167537"/>
                <a:gd name="connsiteY44" fmla="*/ 260350 h 762000"/>
                <a:gd name="connsiteX45" fmla="*/ 1046887 w 1167537"/>
                <a:gd name="connsiteY45" fmla="*/ 266700 h 762000"/>
                <a:gd name="connsiteX46" fmla="*/ 1069112 w 1167537"/>
                <a:gd name="connsiteY46" fmla="*/ 276225 h 762000"/>
                <a:gd name="connsiteX47" fmla="*/ 1104037 w 1167537"/>
                <a:gd name="connsiteY47" fmla="*/ 304800 h 762000"/>
                <a:gd name="connsiteX48" fmla="*/ 1116737 w 1167537"/>
                <a:gd name="connsiteY48" fmla="*/ 314325 h 762000"/>
                <a:gd name="connsiteX49" fmla="*/ 1138962 w 1167537"/>
                <a:gd name="connsiteY49" fmla="*/ 330200 h 762000"/>
                <a:gd name="connsiteX50" fmla="*/ 1148487 w 1167537"/>
                <a:gd name="connsiteY50" fmla="*/ 336550 h 762000"/>
                <a:gd name="connsiteX51" fmla="*/ 1164362 w 1167537"/>
                <a:gd name="connsiteY51" fmla="*/ 355600 h 762000"/>
                <a:gd name="connsiteX52" fmla="*/ 1167537 w 1167537"/>
                <a:gd name="connsiteY52" fmla="*/ 365125 h 762000"/>
                <a:gd name="connsiteX53" fmla="*/ 1164362 w 1167537"/>
                <a:gd name="connsiteY53" fmla="*/ 412750 h 762000"/>
                <a:gd name="connsiteX54" fmla="*/ 1154837 w 1167537"/>
                <a:gd name="connsiteY54" fmla="*/ 422275 h 762000"/>
                <a:gd name="connsiteX55" fmla="*/ 1123087 w 1167537"/>
                <a:gd name="connsiteY55" fmla="*/ 457200 h 762000"/>
                <a:gd name="connsiteX56" fmla="*/ 1110387 w 1167537"/>
                <a:gd name="connsiteY56" fmla="*/ 463550 h 762000"/>
                <a:gd name="connsiteX57" fmla="*/ 1104037 w 1167537"/>
                <a:gd name="connsiteY57" fmla="*/ 473075 h 762000"/>
                <a:gd name="connsiteX58" fmla="*/ 1084987 w 1167537"/>
                <a:gd name="connsiteY58" fmla="*/ 488950 h 762000"/>
                <a:gd name="connsiteX59" fmla="*/ 1075462 w 1167537"/>
                <a:gd name="connsiteY59" fmla="*/ 492125 h 762000"/>
                <a:gd name="connsiteX60" fmla="*/ 1059587 w 1167537"/>
                <a:gd name="connsiteY60" fmla="*/ 511175 h 762000"/>
                <a:gd name="connsiteX61" fmla="*/ 1069112 w 1167537"/>
                <a:gd name="connsiteY61" fmla="*/ 549275 h 762000"/>
                <a:gd name="connsiteX62" fmla="*/ 1078637 w 1167537"/>
                <a:gd name="connsiteY62" fmla="*/ 558800 h 762000"/>
                <a:gd name="connsiteX63" fmla="*/ 1075462 w 1167537"/>
                <a:gd name="connsiteY63" fmla="*/ 622300 h 762000"/>
                <a:gd name="connsiteX64" fmla="*/ 1065937 w 1167537"/>
                <a:gd name="connsiteY64" fmla="*/ 635000 h 762000"/>
                <a:gd name="connsiteX65" fmla="*/ 1056412 w 1167537"/>
                <a:gd name="connsiteY65" fmla="*/ 654050 h 762000"/>
                <a:gd name="connsiteX66" fmla="*/ 1053237 w 1167537"/>
                <a:gd name="connsiteY66" fmla="*/ 663575 h 762000"/>
                <a:gd name="connsiteX67" fmla="*/ 1040537 w 1167537"/>
                <a:gd name="connsiteY67" fmla="*/ 682625 h 762000"/>
                <a:gd name="connsiteX68" fmla="*/ 1034187 w 1167537"/>
                <a:gd name="connsiteY68" fmla="*/ 692150 h 762000"/>
                <a:gd name="connsiteX69" fmla="*/ 1024662 w 1167537"/>
                <a:gd name="connsiteY69" fmla="*/ 701675 h 762000"/>
                <a:gd name="connsiteX70" fmla="*/ 1018312 w 1167537"/>
                <a:gd name="connsiteY70" fmla="*/ 714375 h 762000"/>
                <a:gd name="connsiteX71" fmla="*/ 1002437 w 1167537"/>
                <a:gd name="connsiteY71" fmla="*/ 736600 h 762000"/>
                <a:gd name="connsiteX72" fmla="*/ 992912 w 1167537"/>
                <a:gd name="connsiteY72" fmla="*/ 742950 h 762000"/>
                <a:gd name="connsiteX73" fmla="*/ 967512 w 1167537"/>
                <a:gd name="connsiteY73" fmla="*/ 752475 h 762000"/>
                <a:gd name="connsiteX74" fmla="*/ 945287 w 1167537"/>
                <a:gd name="connsiteY74" fmla="*/ 758825 h 762000"/>
                <a:gd name="connsiteX75" fmla="*/ 923062 w 1167537"/>
                <a:gd name="connsiteY75" fmla="*/ 762000 h 762000"/>
                <a:gd name="connsiteX76" fmla="*/ 834162 w 1167537"/>
                <a:gd name="connsiteY76" fmla="*/ 755650 h 762000"/>
                <a:gd name="connsiteX77" fmla="*/ 824637 w 1167537"/>
                <a:gd name="connsiteY77" fmla="*/ 752475 h 762000"/>
                <a:gd name="connsiteX78" fmla="*/ 811937 w 1167537"/>
                <a:gd name="connsiteY78" fmla="*/ 749300 h 762000"/>
                <a:gd name="connsiteX79" fmla="*/ 796062 w 1167537"/>
                <a:gd name="connsiteY79" fmla="*/ 733425 h 762000"/>
                <a:gd name="connsiteX80" fmla="*/ 773837 w 1167537"/>
                <a:gd name="connsiteY80" fmla="*/ 714375 h 762000"/>
                <a:gd name="connsiteX81" fmla="*/ 754787 w 1167537"/>
                <a:gd name="connsiteY81" fmla="*/ 701675 h 762000"/>
                <a:gd name="connsiteX82" fmla="*/ 745262 w 1167537"/>
                <a:gd name="connsiteY82" fmla="*/ 695325 h 762000"/>
                <a:gd name="connsiteX83" fmla="*/ 732562 w 1167537"/>
                <a:gd name="connsiteY83" fmla="*/ 688975 h 762000"/>
                <a:gd name="connsiteX84" fmla="*/ 723037 w 1167537"/>
                <a:gd name="connsiteY84" fmla="*/ 682625 h 762000"/>
                <a:gd name="connsiteX85" fmla="*/ 681762 w 1167537"/>
                <a:gd name="connsiteY85" fmla="*/ 673100 h 762000"/>
                <a:gd name="connsiteX86" fmla="*/ 662712 w 1167537"/>
                <a:gd name="connsiteY86" fmla="*/ 660400 h 762000"/>
                <a:gd name="connsiteX87" fmla="*/ 650012 w 1167537"/>
                <a:gd name="connsiteY87" fmla="*/ 657225 h 762000"/>
                <a:gd name="connsiteX88" fmla="*/ 634137 w 1167537"/>
                <a:gd name="connsiteY88" fmla="*/ 650875 h 762000"/>
                <a:gd name="connsiteX89" fmla="*/ 615087 w 1167537"/>
                <a:gd name="connsiteY89" fmla="*/ 635000 h 762000"/>
                <a:gd name="connsiteX90" fmla="*/ 605562 w 1167537"/>
                <a:gd name="connsiteY90" fmla="*/ 631825 h 762000"/>
                <a:gd name="connsiteX91" fmla="*/ 596037 w 1167537"/>
                <a:gd name="connsiteY91" fmla="*/ 622300 h 762000"/>
                <a:gd name="connsiteX92" fmla="*/ 586512 w 1167537"/>
                <a:gd name="connsiteY92" fmla="*/ 619125 h 762000"/>
                <a:gd name="connsiteX93" fmla="*/ 576987 w 1167537"/>
                <a:gd name="connsiteY93" fmla="*/ 612775 h 762000"/>
                <a:gd name="connsiteX94" fmla="*/ 567462 w 1167537"/>
                <a:gd name="connsiteY94" fmla="*/ 609600 h 762000"/>
                <a:gd name="connsiteX95" fmla="*/ 548412 w 1167537"/>
                <a:gd name="connsiteY95" fmla="*/ 600075 h 762000"/>
                <a:gd name="connsiteX96" fmla="*/ 538887 w 1167537"/>
                <a:gd name="connsiteY96" fmla="*/ 590550 h 762000"/>
                <a:gd name="connsiteX97" fmla="*/ 529362 w 1167537"/>
                <a:gd name="connsiteY97" fmla="*/ 587375 h 762000"/>
                <a:gd name="connsiteX98" fmla="*/ 503962 w 1167537"/>
                <a:gd name="connsiteY98" fmla="*/ 577850 h 762000"/>
                <a:gd name="connsiteX99" fmla="*/ 484912 w 1167537"/>
                <a:gd name="connsiteY99" fmla="*/ 568325 h 762000"/>
                <a:gd name="connsiteX100" fmla="*/ 465862 w 1167537"/>
                <a:gd name="connsiteY100" fmla="*/ 558800 h 762000"/>
                <a:gd name="connsiteX101" fmla="*/ 437287 w 1167537"/>
                <a:gd name="connsiteY101" fmla="*/ 536575 h 762000"/>
                <a:gd name="connsiteX102" fmla="*/ 427762 w 1167537"/>
                <a:gd name="connsiteY102" fmla="*/ 530225 h 762000"/>
                <a:gd name="connsiteX103" fmla="*/ 418237 w 1167537"/>
                <a:gd name="connsiteY103" fmla="*/ 523875 h 762000"/>
                <a:gd name="connsiteX104" fmla="*/ 399187 w 1167537"/>
                <a:gd name="connsiteY104" fmla="*/ 517525 h 762000"/>
                <a:gd name="connsiteX105" fmla="*/ 386487 w 1167537"/>
                <a:gd name="connsiteY105" fmla="*/ 511175 h 762000"/>
                <a:gd name="connsiteX106" fmla="*/ 376962 w 1167537"/>
                <a:gd name="connsiteY106" fmla="*/ 504825 h 762000"/>
                <a:gd name="connsiteX107" fmla="*/ 367437 w 1167537"/>
                <a:gd name="connsiteY107" fmla="*/ 501650 h 762000"/>
                <a:gd name="connsiteX108" fmla="*/ 357912 w 1167537"/>
                <a:gd name="connsiteY108" fmla="*/ 495300 h 762000"/>
                <a:gd name="connsiteX109" fmla="*/ 348387 w 1167537"/>
                <a:gd name="connsiteY109" fmla="*/ 492125 h 762000"/>
                <a:gd name="connsiteX110" fmla="*/ 329337 w 1167537"/>
                <a:gd name="connsiteY110" fmla="*/ 479425 h 762000"/>
                <a:gd name="connsiteX111" fmla="*/ 319812 w 1167537"/>
                <a:gd name="connsiteY111" fmla="*/ 473075 h 762000"/>
                <a:gd name="connsiteX112" fmla="*/ 284887 w 1167537"/>
                <a:gd name="connsiteY112" fmla="*/ 447675 h 762000"/>
                <a:gd name="connsiteX113" fmla="*/ 253137 w 1167537"/>
                <a:gd name="connsiteY113" fmla="*/ 415925 h 762000"/>
                <a:gd name="connsiteX114" fmla="*/ 240437 w 1167537"/>
                <a:gd name="connsiteY114" fmla="*/ 403225 h 762000"/>
                <a:gd name="connsiteX115" fmla="*/ 221387 w 1167537"/>
                <a:gd name="connsiteY115" fmla="*/ 396875 h 762000"/>
                <a:gd name="connsiteX116" fmla="*/ 202337 w 1167537"/>
                <a:gd name="connsiteY116" fmla="*/ 384175 h 762000"/>
                <a:gd name="connsiteX117" fmla="*/ 183287 w 1167537"/>
                <a:gd name="connsiteY117" fmla="*/ 371475 h 762000"/>
                <a:gd name="connsiteX118" fmla="*/ 154712 w 1167537"/>
                <a:gd name="connsiteY118" fmla="*/ 349250 h 762000"/>
                <a:gd name="connsiteX119" fmla="*/ 145187 w 1167537"/>
                <a:gd name="connsiteY119" fmla="*/ 342900 h 762000"/>
                <a:gd name="connsiteX120" fmla="*/ 122962 w 1167537"/>
                <a:gd name="connsiteY120" fmla="*/ 336550 h 762000"/>
                <a:gd name="connsiteX121" fmla="*/ 94387 w 1167537"/>
                <a:gd name="connsiteY121" fmla="*/ 323850 h 762000"/>
                <a:gd name="connsiteX122" fmla="*/ 84862 w 1167537"/>
                <a:gd name="connsiteY122" fmla="*/ 320675 h 762000"/>
                <a:gd name="connsiteX123" fmla="*/ 75337 w 1167537"/>
                <a:gd name="connsiteY123" fmla="*/ 314325 h 762000"/>
                <a:gd name="connsiteX124" fmla="*/ 46762 w 1167537"/>
                <a:gd name="connsiteY124" fmla="*/ 311150 h 762000"/>
                <a:gd name="connsiteX125" fmla="*/ 24537 w 1167537"/>
                <a:gd name="connsiteY125" fmla="*/ 307975 h 762000"/>
                <a:gd name="connsiteX126" fmla="*/ 15012 w 1167537"/>
                <a:gd name="connsiteY126" fmla="*/ 301625 h 762000"/>
                <a:gd name="connsiteX127" fmla="*/ 15012 w 1167537"/>
                <a:gd name="connsiteY127" fmla="*/ 212725 h 762000"/>
                <a:gd name="connsiteX128" fmla="*/ 21362 w 1167537"/>
                <a:gd name="connsiteY128" fmla="*/ 196850 h 762000"/>
                <a:gd name="connsiteX129" fmla="*/ 49937 w 1167537"/>
                <a:gd name="connsiteY129" fmla="*/ 168275 h 762000"/>
                <a:gd name="connsiteX130" fmla="*/ 59462 w 1167537"/>
                <a:gd name="connsiteY130" fmla="*/ 161925 h 762000"/>
                <a:gd name="connsiteX131" fmla="*/ 88037 w 1167537"/>
                <a:gd name="connsiteY131" fmla="*/ 146050 h 762000"/>
                <a:gd name="connsiteX132" fmla="*/ 97562 w 1167537"/>
                <a:gd name="connsiteY132" fmla="*/ 136525 h 762000"/>
                <a:gd name="connsiteX133" fmla="*/ 126137 w 1167537"/>
                <a:gd name="connsiteY133" fmla="*/ 127000 h 762000"/>
                <a:gd name="connsiteX134" fmla="*/ 129312 w 1167537"/>
                <a:gd name="connsiteY134" fmla="*/ 133350 h 762000"/>
                <a:gd name="connsiteX0" fmla="*/ 129312 w 1167537"/>
                <a:gd name="connsiteY0" fmla="*/ 133350 h 762000"/>
                <a:gd name="connsiteX1" fmla="*/ 129312 w 1167537"/>
                <a:gd name="connsiteY1" fmla="*/ 133350 h 762000"/>
                <a:gd name="connsiteX2" fmla="*/ 188049 w 1167537"/>
                <a:gd name="connsiteY2" fmla="*/ 111125 h 762000"/>
                <a:gd name="connsiteX3" fmla="*/ 227737 w 1167537"/>
                <a:gd name="connsiteY3" fmla="*/ 114300 h 762000"/>
                <a:gd name="connsiteX4" fmla="*/ 255518 w 1167537"/>
                <a:gd name="connsiteY4" fmla="*/ 92075 h 762000"/>
                <a:gd name="connsiteX5" fmla="*/ 272187 w 1167537"/>
                <a:gd name="connsiteY5" fmla="*/ 104775 h 762000"/>
                <a:gd name="connsiteX6" fmla="*/ 281712 w 1167537"/>
                <a:gd name="connsiteY6" fmla="*/ 101600 h 762000"/>
                <a:gd name="connsiteX7" fmla="*/ 303937 w 1167537"/>
                <a:gd name="connsiteY7" fmla="*/ 88900 h 762000"/>
                <a:gd name="connsiteX8" fmla="*/ 313462 w 1167537"/>
                <a:gd name="connsiteY8" fmla="*/ 85725 h 762000"/>
                <a:gd name="connsiteX9" fmla="*/ 342037 w 1167537"/>
                <a:gd name="connsiteY9" fmla="*/ 53975 h 762000"/>
                <a:gd name="connsiteX10" fmla="*/ 351562 w 1167537"/>
                <a:gd name="connsiteY10" fmla="*/ 44450 h 762000"/>
                <a:gd name="connsiteX11" fmla="*/ 361087 w 1167537"/>
                <a:gd name="connsiteY11" fmla="*/ 34925 h 762000"/>
                <a:gd name="connsiteX12" fmla="*/ 370612 w 1167537"/>
                <a:gd name="connsiteY12" fmla="*/ 22225 h 762000"/>
                <a:gd name="connsiteX13" fmla="*/ 386487 w 1167537"/>
                <a:gd name="connsiteY13" fmla="*/ 6350 h 762000"/>
                <a:gd name="connsiteX14" fmla="*/ 430937 w 1167537"/>
                <a:gd name="connsiteY14" fmla="*/ 0 h 762000"/>
                <a:gd name="connsiteX15" fmla="*/ 557937 w 1167537"/>
                <a:gd name="connsiteY15" fmla="*/ 3175 h 762000"/>
                <a:gd name="connsiteX16" fmla="*/ 567462 w 1167537"/>
                <a:gd name="connsiteY16" fmla="*/ 6350 h 762000"/>
                <a:gd name="connsiteX17" fmla="*/ 583337 w 1167537"/>
                <a:gd name="connsiteY17" fmla="*/ 9525 h 762000"/>
                <a:gd name="connsiteX18" fmla="*/ 605562 w 1167537"/>
                <a:gd name="connsiteY18" fmla="*/ 15875 h 762000"/>
                <a:gd name="connsiteX19" fmla="*/ 615087 w 1167537"/>
                <a:gd name="connsiteY19" fmla="*/ 22225 h 762000"/>
                <a:gd name="connsiteX20" fmla="*/ 627787 w 1167537"/>
                <a:gd name="connsiteY20" fmla="*/ 25400 h 762000"/>
                <a:gd name="connsiteX21" fmla="*/ 637312 w 1167537"/>
                <a:gd name="connsiteY21" fmla="*/ 28575 h 762000"/>
                <a:gd name="connsiteX22" fmla="*/ 672237 w 1167537"/>
                <a:gd name="connsiteY22" fmla="*/ 44450 h 762000"/>
                <a:gd name="connsiteX23" fmla="*/ 691287 w 1167537"/>
                <a:gd name="connsiteY23" fmla="*/ 57150 h 762000"/>
                <a:gd name="connsiteX24" fmla="*/ 717480 w 1167537"/>
                <a:gd name="connsiteY24" fmla="*/ 59531 h 762000"/>
                <a:gd name="connsiteX25" fmla="*/ 729387 w 1167537"/>
                <a:gd name="connsiteY25" fmla="*/ 78581 h 762000"/>
                <a:gd name="connsiteX26" fmla="*/ 753994 w 1167537"/>
                <a:gd name="connsiteY26" fmla="*/ 90488 h 762000"/>
                <a:gd name="connsiteX27" fmla="*/ 782568 w 1167537"/>
                <a:gd name="connsiteY27" fmla="*/ 100806 h 762000"/>
                <a:gd name="connsiteX28" fmla="*/ 779393 w 1167537"/>
                <a:gd name="connsiteY28" fmla="*/ 105569 h 762000"/>
                <a:gd name="connsiteX29" fmla="*/ 788125 w 1167537"/>
                <a:gd name="connsiteY29" fmla="*/ 119856 h 762000"/>
                <a:gd name="connsiteX30" fmla="*/ 807175 w 1167537"/>
                <a:gd name="connsiteY30" fmla="*/ 142875 h 762000"/>
                <a:gd name="connsiteX31" fmla="*/ 829399 w 1167537"/>
                <a:gd name="connsiteY31" fmla="*/ 134938 h 762000"/>
                <a:gd name="connsiteX32" fmla="*/ 841305 w 1167537"/>
                <a:gd name="connsiteY32" fmla="*/ 144462 h 762000"/>
                <a:gd name="connsiteX33" fmla="*/ 847656 w 1167537"/>
                <a:gd name="connsiteY33" fmla="*/ 154781 h 762000"/>
                <a:gd name="connsiteX34" fmla="*/ 859562 w 1167537"/>
                <a:gd name="connsiteY34" fmla="*/ 157957 h 762000"/>
                <a:gd name="connsiteX35" fmla="*/ 868293 w 1167537"/>
                <a:gd name="connsiteY35" fmla="*/ 167481 h 762000"/>
                <a:gd name="connsiteX36" fmla="*/ 885756 w 1167537"/>
                <a:gd name="connsiteY36" fmla="*/ 176212 h 762000"/>
                <a:gd name="connsiteX37" fmla="*/ 907187 w 1167537"/>
                <a:gd name="connsiteY37" fmla="*/ 206375 h 762000"/>
                <a:gd name="connsiteX38" fmla="*/ 926237 w 1167537"/>
                <a:gd name="connsiteY38" fmla="*/ 212725 h 762000"/>
                <a:gd name="connsiteX39" fmla="*/ 935762 w 1167537"/>
                <a:gd name="connsiteY39" fmla="*/ 215900 h 762000"/>
                <a:gd name="connsiteX40" fmla="*/ 948462 w 1167537"/>
                <a:gd name="connsiteY40" fmla="*/ 222250 h 762000"/>
                <a:gd name="connsiteX41" fmla="*/ 977037 w 1167537"/>
                <a:gd name="connsiteY41" fmla="*/ 228600 h 762000"/>
                <a:gd name="connsiteX42" fmla="*/ 996087 w 1167537"/>
                <a:gd name="connsiteY42" fmla="*/ 238125 h 762000"/>
                <a:gd name="connsiteX43" fmla="*/ 1018312 w 1167537"/>
                <a:gd name="connsiteY43" fmla="*/ 247650 h 762000"/>
                <a:gd name="connsiteX44" fmla="*/ 1037362 w 1167537"/>
                <a:gd name="connsiteY44" fmla="*/ 260350 h 762000"/>
                <a:gd name="connsiteX45" fmla="*/ 1046887 w 1167537"/>
                <a:gd name="connsiteY45" fmla="*/ 266700 h 762000"/>
                <a:gd name="connsiteX46" fmla="*/ 1069112 w 1167537"/>
                <a:gd name="connsiteY46" fmla="*/ 276225 h 762000"/>
                <a:gd name="connsiteX47" fmla="*/ 1104037 w 1167537"/>
                <a:gd name="connsiteY47" fmla="*/ 304800 h 762000"/>
                <a:gd name="connsiteX48" fmla="*/ 1116737 w 1167537"/>
                <a:gd name="connsiteY48" fmla="*/ 314325 h 762000"/>
                <a:gd name="connsiteX49" fmla="*/ 1138962 w 1167537"/>
                <a:gd name="connsiteY49" fmla="*/ 330200 h 762000"/>
                <a:gd name="connsiteX50" fmla="*/ 1148487 w 1167537"/>
                <a:gd name="connsiteY50" fmla="*/ 336550 h 762000"/>
                <a:gd name="connsiteX51" fmla="*/ 1164362 w 1167537"/>
                <a:gd name="connsiteY51" fmla="*/ 355600 h 762000"/>
                <a:gd name="connsiteX52" fmla="*/ 1167537 w 1167537"/>
                <a:gd name="connsiteY52" fmla="*/ 365125 h 762000"/>
                <a:gd name="connsiteX53" fmla="*/ 1164362 w 1167537"/>
                <a:gd name="connsiteY53" fmla="*/ 412750 h 762000"/>
                <a:gd name="connsiteX54" fmla="*/ 1154837 w 1167537"/>
                <a:gd name="connsiteY54" fmla="*/ 422275 h 762000"/>
                <a:gd name="connsiteX55" fmla="*/ 1123087 w 1167537"/>
                <a:gd name="connsiteY55" fmla="*/ 457200 h 762000"/>
                <a:gd name="connsiteX56" fmla="*/ 1110387 w 1167537"/>
                <a:gd name="connsiteY56" fmla="*/ 463550 h 762000"/>
                <a:gd name="connsiteX57" fmla="*/ 1104037 w 1167537"/>
                <a:gd name="connsiteY57" fmla="*/ 473075 h 762000"/>
                <a:gd name="connsiteX58" fmla="*/ 1084987 w 1167537"/>
                <a:gd name="connsiteY58" fmla="*/ 488950 h 762000"/>
                <a:gd name="connsiteX59" fmla="*/ 1075462 w 1167537"/>
                <a:gd name="connsiteY59" fmla="*/ 492125 h 762000"/>
                <a:gd name="connsiteX60" fmla="*/ 1059587 w 1167537"/>
                <a:gd name="connsiteY60" fmla="*/ 511175 h 762000"/>
                <a:gd name="connsiteX61" fmla="*/ 1069112 w 1167537"/>
                <a:gd name="connsiteY61" fmla="*/ 549275 h 762000"/>
                <a:gd name="connsiteX62" fmla="*/ 1078637 w 1167537"/>
                <a:gd name="connsiteY62" fmla="*/ 558800 h 762000"/>
                <a:gd name="connsiteX63" fmla="*/ 1075462 w 1167537"/>
                <a:gd name="connsiteY63" fmla="*/ 622300 h 762000"/>
                <a:gd name="connsiteX64" fmla="*/ 1065937 w 1167537"/>
                <a:gd name="connsiteY64" fmla="*/ 635000 h 762000"/>
                <a:gd name="connsiteX65" fmla="*/ 1056412 w 1167537"/>
                <a:gd name="connsiteY65" fmla="*/ 654050 h 762000"/>
                <a:gd name="connsiteX66" fmla="*/ 1053237 w 1167537"/>
                <a:gd name="connsiteY66" fmla="*/ 663575 h 762000"/>
                <a:gd name="connsiteX67" fmla="*/ 1040537 w 1167537"/>
                <a:gd name="connsiteY67" fmla="*/ 682625 h 762000"/>
                <a:gd name="connsiteX68" fmla="*/ 1034187 w 1167537"/>
                <a:gd name="connsiteY68" fmla="*/ 692150 h 762000"/>
                <a:gd name="connsiteX69" fmla="*/ 1024662 w 1167537"/>
                <a:gd name="connsiteY69" fmla="*/ 701675 h 762000"/>
                <a:gd name="connsiteX70" fmla="*/ 1018312 w 1167537"/>
                <a:gd name="connsiteY70" fmla="*/ 714375 h 762000"/>
                <a:gd name="connsiteX71" fmla="*/ 1002437 w 1167537"/>
                <a:gd name="connsiteY71" fmla="*/ 736600 h 762000"/>
                <a:gd name="connsiteX72" fmla="*/ 992912 w 1167537"/>
                <a:gd name="connsiteY72" fmla="*/ 742950 h 762000"/>
                <a:gd name="connsiteX73" fmla="*/ 967512 w 1167537"/>
                <a:gd name="connsiteY73" fmla="*/ 752475 h 762000"/>
                <a:gd name="connsiteX74" fmla="*/ 945287 w 1167537"/>
                <a:gd name="connsiteY74" fmla="*/ 758825 h 762000"/>
                <a:gd name="connsiteX75" fmla="*/ 923062 w 1167537"/>
                <a:gd name="connsiteY75" fmla="*/ 762000 h 762000"/>
                <a:gd name="connsiteX76" fmla="*/ 834162 w 1167537"/>
                <a:gd name="connsiteY76" fmla="*/ 755650 h 762000"/>
                <a:gd name="connsiteX77" fmla="*/ 824637 w 1167537"/>
                <a:gd name="connsiteY77" fmla="*/ 752475 h 762000"/>
                <a:gd name="connsiteX78" fmla="*/ 811937 w 1167537"/>
                <a:gd name="connsiteY78" fmla="*/ 749300 h 762000"/>
                <a:gd name="connsiteX79" fmla="*/ 796062 w 1167537"/>
                <a:gd name="connsiteY79" fmla="*/ 733425 h 762000"/>
                <a:gd name="connsiteX80" fmla="*/ 773837 w 1167537"/>
                <a:gd name="connsiteY80" fmla="*/ 714375 h 762000"/>
                <a:gd name="connsiteX81" fmla="*/ 754787 w 1167537"/>
                <a:gd name="connsiteY81" fmla="*/ 701675 h 762000"/>
                <a:gd name="connsiteX82" fmla="*/ 745262 w 1167537"/>
                <a:gd name="connsiteY82" fmla="*/ 695325 h 762000"/>
                <a:gd name="connsiteX83" fmla="*/ 732562 w 1167537"/>
                <a:gd name="connsiteY83" fmla="*/ 688975 h 762000"/>
                <a:gd name="connsiteX84" fmla="*/ 723037 w 1167537"/>
                <a:gd name="connsiteY84" fmla="*/ 682625 h 762000"/>
                <a:gd name="connsiteX85" fmla="*/ 681762 w 1167537"/>
                <a:gd name="connsiteY85" fmla="*/ 673100 h 762000"/>
                <a:gd name="connsiteX86" fmla="*/ 662712 w 1167537"/>
                <a:gd name="connsiteY86" fmla="*/ 660400 h 762000"/>
                <a:gd name="connsiteX87" fmla="*/ 650012 w 1167537"/>
                <a:gd name="connsiteY87" fmla="*/ 657225 h 762000"/>
                <a:gd name="connsiteX88" fmla="*/ 634137 w 1167537"/>
                <a:gd name="connsiteY88" fmla="*/ 650875 h 762000"/>
                <a:gd name="connsiteX89" fmla="*/ 615087 w 1167537"/>
                <a:gd name="connsiteY89" fmla="*/ 635000 h 762000"/>
                <a:gd name="connsiteX90" fmla="*/ 605562 w 1167537"/>
                <a:gd name="connsiteY90" fmla="*/ 631825 h 762000"/>
                <a:gd name="connsiteX91" fmla="*/ 596037 w 1167537"/>
                <a:gd name="connsiteY91" fmla="*/ 622300 h 762000"/>
                <a:gd name="connsiteX92" fmla="*/ 586512 w 1167537"/>
                <a:gd name="connsiteY92" fmla="*/ 619125 h 762000"/>
                <a:gd name="connsiteX93" fmla="*/ 576987 w 1167537"/>
                <a:gd name="connsiteY93" fmla="*/ 612775 h 762000"/>
                <a:gd name="connsiteX94" fmla="*/ 567462 w 1167537"/>
                <a:gd name="connsiteY94" fmla="*/ 609600 h 762000"/>
                <a:gd name="connsiteX95" fmla="*/ 548412 w 1167537"/>
                <a:gd name="connsiteY95" fmla="*/ 600075 h 762000"/>
                <a:gd name="connsiteX96" fmla="*/ 538887 w 1167537"/>
                <a:gd name="connsiteY96" fmla="*/ 590550 h 762000"/>
                <a:gd name="connsiteX97" fmla="*/ 529362 w 1167537"/>
                <a:gd name="connsiteY97" fmla="*/ 587375 h 762000"/>
                <a:gd name="connsiteX98" fmla="*/ 503962 w 1167537"/>
                <a:gd name="connsiteY98" fmla="*/ 577850 h 762000"/>
                <a:gd name="connsiteX99" fmla="*/ 484912 w 1167537"/>
                <a:gd name="connsiteY99" fmla="*/ 568325 h 762000"/>
                <a:gd name="connsiteX100" fmla="*/ 465862 w 1167537"/>
                <a:gd name="connsiteY100" fmla="*/ 558800 h 762000"/>
                <a:gd name="connsiteX101" fmla="*/ 437287 w 1167537"/>
                <a:gd name="connsiteY101" fmla="*/ 536575 h 762000"/>
                <a:gd name="connsiteX102" fmla="*/ 427762 w 1167537"/>
                <a:gd name="connsiteY102" fmla="*/ 530225 h 762000"/>
                <a:gd name="connsiteX103" fmla="*/ 418237 w 1167537"/>
                <a:gd name="connsiteY103" fmla="*/ 523875 h 762000"/>
                <a:gd name="connsiteX104" fmla="*/ 399187 w 1167537"/>
                <a:gd name="connsiteY104" fmla="*/ 517525 h 762000"/>
                <a:gd name="connsiteX105" fmla="*/ 386487 w 1167537"/>
                <a:gd name="connsiteY105" fmla="*/ 511175 h 762000"/>
                <a:gd name="connsiteX106" fmla="*/ 376962 w 1167537"/>
                <a:gd name="connsiteY106" fmla="*/ 504825 h 762000"/>
                <a:gd name="connsiteX107" fmla="*/ 367437 w 1167537"/>
                <a:gd name="connsiteY107" fmla="*/ 501650 h 762000"/>
                <a:gd name="connsiteX108" fmla="*/ 357912 w 1167537"/>
                <a:gd name="connsiteY108" fmla="*/ 495300 h 762000"/>
                <a:gd name="connsiteX109" fmla="*/ 348387 w 1167537"/>
                <a:gd name="connsiteY109" fmla="*/ 492125 h 762000"/>
                <a:gd name="connsiteX110" fmla="*/ 329337 w 1167537"/>
                <a:gd name="connsiteY110" fmla="*/ 479425 h 762000"/>
                <a:gd name="connsiteX111" fmla="*/ 319812 w 1167537"/>
                <a:gd name="connsiteY111" fmla="*/ 473075 h 762000"/>
                <a:gd name="connsiteX112" fmla="*/ 284887 w 1167537"/>
                <a:gd name="connsiteY112" fmla="*/ 447675 h 762000"/>
                <a:gd name="connsiteX113" fmla="*/ 253137 w 1167537"/>
                <a:gd name="connsiteY113" fmla="*/ 415925 h 762000"/>
                <a:gd name="connsiteX114" fmla="*/ 240437 w 1167537"/>
                <a:gd name="connsiteY114" fmla="*/ 403225 h 762000"/>
                <a:gd name="connsiteX115" fmla="*/ 221387 w 1167537"/>
                <a:gd name="connsiteY115" fmla="*/ 396875 h 762000"/>
                <a:gd name="connsiteX116" fmla="*/ 202337 w 1167537"/>
                <a:gd name="connsiteY116" fmla="*/ 384175 h 762000"/>
                <a:gd name="connsiteX117" fmla="*/ 183287 w 1167537"/>
                <a:gd name="connsiteY117" fmla="*/ 371475 h 762000"/>
                <a:gd name="connsiteX118" fmla="*/ 154712 w 1167537"/>
                <a:gd name="connsiteY118" fmla="*/ 349250 h 762000"/>
                <a:gd name="connsiteX119" fmla="*/ 145187 w 1167537"/>
                <a:gd name="connsiteY119" fmla="*/ 342900 h 762000"/>
                <a:gd name="connsiteX120" fmla="*/ 122962 w 1167537"/>
                <a:gd name="connsiteY120" fmla="*/ 336550 h 762000"/>
                <a:gd name="connsiteX121" fmla="*/ 94387 w 1167537"/>
                <a:gd name="connsiteY121" fmla="*/ 323850 h 762000"/>
                <a:gd name="connsiteX122" fmla="*/ 84862 w 1167537"/>
                <a:gd name="connsiteY122" fmla="*/ 320675 h 762000"/>
                <a:gd name="connsiteX123" fmla="*/ 75337 w 1167537"/>
                <a:gd name="connsiteY123" fmla="*/ 314325 h 762000"/>
                <a:gd name="connsiteX124" fmla="*/ 46762 w 1167537"/>
                <a:gd name="connsiteY124" fmla="*/ 311150 h 762000"/>
                <a:gd name="connsiteX125" fmla="*/ 24537 w 1167537"/>
                <a:gd name="connsiteY125" fmla="*/ 307975 h 762000"/>
                <a:gd name="connsiteX126" fmla="*/ 15012 w 1167537"/>
                <a:gd name="connsiteY126" fmla="*/ 301625 h 762000"/>
                <a:gd name="connsiteX127" fmla="*/ 15012 w 1167537"/>
                <a:gd name="connsiteY127" fmla="*/ 212725 h 762000"/>
                <a:gd name="connsiteX128" fmla="*/ 21362 w 1167537"/>
                <a:gd name="connsiteY128" fmla="*/ 196850 h 762000"/>
                <a:gd name="connsiteX129" fmla="*/ 49937 w 1167537"/>
                <a:gd name="connsiteY129" fmla="*/ 168275 h 762000"/>
                <a:gd name="connsiteX130" fmla="*/ 59462 w 1167537"/>
                <a:gd name="connsiteY130" fmla="*/ 161925 h 762000"/>
                <a:gd name="connsiteX131" fmla="*/ 88037 w 1167537"/>
                <a:gd name="connsiteY131" fmla="*/ 146050 h 762000"/>
                <a:gd name="connsiteX132" fmla="*/ 97562 w 1167537"/>
                <a:gd name="connsiteY132" fmla="*/ 136525 h 762000"/>
                <a:gd name="connsiteX133" fmla="*/ 126137 w 1167537"/>
                <a:gd name="connsiteY133" fmla="*/ 127000 h 762000"/>
                <a:gd name="connsiteX134" fmla="*/ 129312 w 1167537"/>
                <a:gd name="connsiteY134" fmla="*/ 13335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1167537" h="762000">
                  <a:moveTo>
                    <a:pt x="129312" y="133350"/>
                  </a:moveTo>
                  <a:lnTo>
                    <a:pt x="129312" y="133350"/>
                  </a:lnTo>
                  <a:cubicBezTo>
                    <a:pt x="139102" y="129646"/>
                    <a:pt x="166996" y="113554"/>
                    <a:pt x="188049" y="111125"/>
                  </a:cubicBezTo>
                  <a:cubicBezTo>
                    <a:pt x="220364" y="107396"/>
                    <a:pt x="216492" y="117475"/>
                    <a:pt x="227737" y="114300"/>
                  </a:cubicBezTo>
                  <a:cubicBezTo>
                    <a:pt x="238982" y="111125"/>
                    <a:pt x="247051" y="93133"/>
                    <a:pt x="255518" y="92075"/>
                  </a:cubicBezTo>
                  <a:cubicBezTo>
                    <a:pt x="261074" y="96308"/>
                    <a:pt x="267821" y="103188"/>
                    <a:pt x="272187" y="104775"/>
                  </a:cubicBezTo>
                  <a:cubicBezTo>
                    <a:pt x="276553" y="106362"/>
                    <a:pt x="278927" y="103456"/>
                    <a:pt x="281712" y="101600"/>
                  </a:cubicBezTo>
                  <a:cubicBezTo>
                    <a:pt x="291278" y="95223"/>
                    <a:pt x="292658" y="93734"/>
                    <a:pt x="303937" y="88900"/>
                  </a:cubicBezTo>
                  <a:cubicBezTo>
                    <a:pt x="307013" y="87582"/>
                    <a:pt x="310287" y="86783"/>
                    <a:pt x="313462" y="85725"/>
                  </a:cubicBezTo>
                  <a:cubicBezTo>
                    <a:pt x="328375" y="65841"/>
                    <a:pt x="319245" y="76767"/>
                    <a:pt x="342037" y="53975"/>
                  </a:cubicBezTo>
                  <a:lnTo>
                    <a:pt x="351562" y="44450"/>
                  </a:lnTo>
                  <a:cubicBezTo>
                    <a:pt x="354737" y="41275"/>
                    <a:pt x="358393" y="38517"/>
                    <a:pt x="361087" y="34925"/>
                  </a:cubicBezTo>
                  <a:cubicBezTo>
                    <a:pt x="364262" y="30692"/>
                    <a:pt x="367536" y="26531"/>
                    <a:pt x="370612" y="22225"/>
                  </a:cubicBezTo>
                  <a:cubicBezTo>
                    <a:pt x="375904" y="14817"/>
                    <a:pt x="376962" y="9525"/>
                    <a:pt x="386487" y="6350"/>
                  </a:cubicBezTo>
                  <a:cubicBezTo>
                    <a:pt x="391980" y="4519"/>
                    <a:pt x="428273" y="333"/>
                    <a:pt x="430937" y="0"/>
                  </a:cubicBezTo>
                  <a:cubicBezTo>
                    <a:pt x="473270" y="1058"/>
                    <a:pt x="515636" y="1208"/>
                    <a:pt x="557937" y="3175"/>
                  </a:cubicBezTo>
                  <a:cubicBezTo>
                    <a:pt x="561280" y="3330"/>
                    <a:pt x="564215" y="5538"/>
                    <a:pt x="567462" y="6350"/>
                  </a:cubicBezTo>
                  <a:cubicBezTo>
                    <a:pt x="572697" y="7659"/>
                    <a:pt x="578069" y="8354"/>
                    <a:pt x="583337" y="9525"/>
                  </a:cubicBezTo>
                  <a:cubicBezTo>
                    <a:pt x="586999" y="10339"/>
                    <a:pt x="601319" y="13754"/>
                    <a:pt x="605562" y="15875"/>
                  </a:cubicBezTo>
                  <a:cubicBezTo>
                    <a:pt x="608975" y="17582"/>
                    <a:pt x="611580" y="20722"/>
                    <a:pt x="615087" y="22225"/>
                  </a:cubicBezTo>
                  <a:cubicBezTo>
                    <a:pt x="619098" y="23944"/>
                    <a:pt x="623591" y="24201"/>
                    <a:pt x="627787" y="25400"/>
                  </a:cubicBezTo>
                  <a:cubicBezTo>
                    <a:pt x="631005" y="26319"/>
                    <a:pt x="634178" y="27400"/>
                    <a:pt x="637312" y="28575"/>
                  </a:cubicBezTo>
                  <a:cubicBezTo>
                    <a:pt x="649329" y="33081"/>
                    <a:pt x="661107" y="37957"/>
                    <a:pt x="672237" y="44450"/>
                  </a:cubicBezTo>
                  <a:cubicBezTo>
                    <a:pt x="678829" y="48295"/>
                    <a:pt x="683747" y="54637"/>
                    <a:pt x="691287" y="57150"/>
                  </a:cubicBezTo>
                  <a:cubicBezTo>
                    <a:pt x="698827" y="59663"/>
                    <a:pt x="708749" y="58737"/>
                    <a:pt x="717480" y="59531"/>
                  </a:cubicBezTo>
                  <a:cubicBezTo>
                    <a:pt x="722832" y="86292"/>
                    <a:pt x="723301" y="73422"/>
                    <a:pt x="729387" y="78581"/>
                  </a:cubicBezTo>
                  <a:cubicBezTo>
                    <a:pt x="735473" y="83740"/>
                    <a:pt x="745131" y="86784"/>
                    <a:pt x="753994" y="90488"/>
                  </a:cubicBezTo>
                  <a:cubicBezTo>
                    <a:pt x="762857" y="94192"/>
                    <a:pt x="778335" y="98293"/>
                    <a:pt x="782568" y="100806"/>
                  </a:cubicBezTo>
                  <a:cubicBezTo>
                    <a:pt x="786801" y="103319"/>
                    <a:pt x="778467" y="102394"/>
                    <a:pt x="779393" y="105569"/>
                  </a:cubicBezTo>
                  <a:cubicBezTo>
                    <a:pt x="780319" y="108744"/>
                    <a:pt x="783495" y="113638"/>
                    <a:pt x="788125" y="119856"/>
                  </a:cubicBezTo>
                  <a:cubicBezTo>
                    <a:pt x="792755" y="126074"/>
                    <a:pt x="800296" y="140361"/>
                    <a:pt x="807175" y="142875"/>
                  </a:cubicBezTo>
                  <a:cubicBezTo>
                    <a:pt x="814054" y="145389"/>
                    <a:pt x="823711" y="134674"/>
                    <a:pt x="829399" y="134938"/>
                  </a:cubicBezTo>
                  <a:cubicBezTo>
                    <a:pt x="835087" y="135202"/>
                    <a:pt x="838262" y="141155"/>
                    <a:pt x="841305" y="144462"/>
                  </a:cubicBezTo>
                  <a:cubicBezTo>
                    <a:pt x="844348" y="147769"/>
                    <a:pt x="844613" y="152532"/>
                    <a:pt x="847656" y="154781"/>
                  </a:cubicBezTo>
                  <a:cubicBezTo>
                    <a:pt x="850699" y="157030"/>
                    <a:pt x="846862" y="165630"/>
                    <a:pt x="859562" y="157957"/>
                  </a:cubicBezTo>
                  <a:cubicBezTo>
                    <a:pt x="879126" y="170999"/>
                    <a:pt x="863927" y="164439"/>
                    <a:pt x="868293" y="167481"/>
                  </a:cubicBezTo>
                  <a:cubicBezTo>
                    <a:pt x="872659" y="170523"/>
                    <a:pt x="879274" y="169730"/>
                    <a:pt x="885756" y="176212"/>
                  </a:cubicBezTo>
                  <a:cubicBezTo>
                    <a:pt x="892238" y="182694"/>
                    <a:pt x="900440" y="200290"/>
                    <a:pt x="907187" y="206375"/>
                  </a:cubicBezTo>
                  <a:cubicBezTo>
                    <a:pt x="913934" y="212460"/>
                    <a:pt x="919887" y="210608"/>
                    <a:pt x="926237" y="212725"/>
                  </a:cubicBezTo>
                  <a:cubicBezTo>
                    <a:pt x="929412" y="213783"/>
                    <a:pt x="932769" y="214403"/>
                    <a:pt x="935762" y="215900"/>
                  </a:cubicBezTo>
                  <a:cubicBezTo>
                    <a:pt x="939995" y="218017"/>
                    <a:pt x="944030" y="220588"/>
                    <a:pt x="948462" y="222250"/>
                  </a:cubicBezTo>
                  <a:cubicBezTo>
                    <a:pt x="953586" y="224172"/>
                    <a:pt x="972726" y="227738"/>
                    <a:pt x="977037" y="228600"/>
                  </a:cubicBezTo>
                  <a:cubicBezTo>
                    <a:pt x="1004334" y="246798"/>
                    <a:pt x="969797" y="224980"/>
                    <a:pt x="996087" y="238125"/>
                  </a:cubicBezTo>
                  <a:cubicBezTo>
                    <a:pt x="1018013" y="249088"/>
                    <a:pt x="991881" y="241042"/>
                    <a:pt x="1018312" y="247650"/>
                  </a:cubicBezTo>
                  <a:cubicBezTo>
                    <a:pt x="1036368" y="265706"/>
                    <a:pt x="1018982" y="251160"/>
                    <a:pt x="1037362" y="260350"/>
                  </a:cubicBezTo>
                  <a:cubicBezTo>
                    <a:pt x="1040775" y="262057"/>
                    <a:pt x="1043574" y="264807"/>
                    <a:pt x="1046887" y="266700"/>
                  </a:cubicBezTo>
                  <a:cubicBezTo>
                    <a:pt x="1057872" y="272977"/>
                    <a:pt x="1058426" y="272663"/>
                    <a:pt x="1069112" y="276225"/>
                  </a:cubicBezTo>
                  <a:cubicBezTo>
                    <a:pt x="1086121" y="293234"/>
                    <a:pt x="1075045" y="283056"/>
                    <a:pt x="1104037" y="304800"/>
                  </a:cubicBezTo>
                  <a:cubicBezTo>
                    <a:pt x="1108270" y="307975"/>
                    <a:pt x="1112334" y="311390"/>
                    <a:pt x="1116737" y="314325"/>
                  </a:cubicBezTo>
                  <a:cubicBezTo>
                    <a:pt x="1139185" y="329290"/>
                    <a:pt x="1111395" y="310509"/>
                    <a:pt x="1138962" y="330200"/>
                  </a:cubicBezTo>
                  <a:cubicBezTo>
                    <a:pt x="1142067" y="332418"/>
                    <a:pt x="1145556" y="334107"/>
                    <a:pt x="1148487" y="336550"/>
                  </a:cubicBezTo>
                  <a:cubicBezTo>
                    <a:pt x="1154506" y="341566"/>
                    <a:pt x="1160794" y="348464"/>
                    <a:pt x="1164362" y="355600"/>
                  </a:cubicBezTo>
                  <a:cubicBezTo>
                    <a:pt x="1165859" y="358593"/>
                    <a:pt x="1166479" y="361950"/>
                    <a:pt x="1167537" y="365125"/>
                  </a:cubicBezTo>
                  <a:cubicBezTo>
                    <a:pt x="1166479" y="381000"/>
                    <a:pt x="1167813" y="397219"/>
                    <a:pt x="1164362" y="412750"/>
                  </a:cubicBezTo>
                  <a:cubicBezTo>
                    <a:pt x="1163388" y="417133"/>
                    <a:pt x="1157712" y="418826"/>
                    <a:pt x="1154837" y="422275"/>
                  </a:cubicBezTo>
                  <a:cubicBezTo>
                    <a:pt x="1136293" y="444527"/>
                    <a:pt x="1140747" y="447108"/>
                    <a:pt x="1123087" y="457200"/>
                  </a:cubicBezTo>
                  <a:cubicBezTo>
                    <a:pt x="1118978" y="459548"/>
                    <a:pt x="1114620" y="461433"/>
                    <a:pt x="1110387" y="463550"/>
                  </a:cubicBezTo>
                  <a:cubicBezTo>
                    <a:pt x="1108270" y="466725"/>
                    <a:pt x="1106480" y="470144"/>
                    <a:pt x="1104037" y="473075"/>
                  </a:cubicBezTo>
                  <a:cubicBezTo>
                    <a:pt x="1099021" y="479094"/>
                    <a:pt x="1092123" y="485382"/>
                    <a:pt x="1084987" y="488950"/>
                  </a:cubicBezTo>
                  <a:cubicBezTo>
                    <a:pt x="1081994" y="490447"/>
                    <a:pt x="1078637" y="491067"/>
                    <a:pt x="1075462" y="492125"/>
                  </a:cubicBezTo>
                  <a:cubicBezTo>
                    <a:pt x="1073169" y="494418"/>
                    <a:pt x="1059989" y="506353"/>
                    <a:pt x="1059587" y="511175"/>
                  </a:cubicBezTo>
                  <a:cubicBezTo>
                    <a:pt x="1058128" y="528686"/>
                    <a:pt x="1059459" y="537691"/>
                    <a:pt x="1069112" y="549275"/>
                  </a:cubicBezTo>
                  <a:cubicBezTo>
                    <a:pt x="1071987" y="552724"/>
                    <a:pt x="1075462" y="555625"/>
                    <a:pt x="1078637" y="558800"/>
                  </a:cubicBezTo>
                  <a:cubicBezTo>
                    <a:pt x="1085070" y="584531"/>
                    <a:pt x="1085799" y="580953"/>
                    <a:pt x="1075462" y="622300"/>
                  </a:cubicBezTo>
                  <a:cubicBezTo>
                    <a:pt x="1074179" y="627434"/>
                    <a:pt x="1069112" y="630767"/>
                    <a:pt x="1065937" y="635000"/>
                  </a:cubicBezTo>
                  <a:cubicBezTo>
                    <a:pt x="1057957" y="658941"/>
                    <a:pt x="1068722" y="629431"/>
                    <a:pt x="1056412" y="654050"/>
                  </a:cubicBezTo>
                  <a:cubicBezTo>
                    <a:pt x="1054915" y="657043"/>
                    <a:pt x="1054862" y="660649"/>
                    <a:pt x="1053237" y="663575"/>
                  </a:cubicBezTo>
                  <a:cubicBezTo>
                    <a:pt x="1049531" y="670246"/>
                    <a:pt x="1044770" y="676275"/>
                    <a:pt x="1040537" y="682625"/>
                  </a:cubicBezTo>
                  <a:cubicBezTo>
                    <a:pt x="1038420" y="685800"/>
                    <a:pt x="1036885" y="689452"/>
                    <a:pt x="1034187" y="692150"/>
                  </a:cubicBezTo>
                  <a:cubicBezTo>
                    <a:pt x="1031012" y="695325"/>
                    <a:pt x="1027272" y="698021"/>
                    <a:pt x="1024662" y="701675"/>
                  </a:cubicBezTo>
                  <a:cubicBezTo>
                    <a:pt x="1021911" y="705526"/>
                    <a:pt x="1020660" y="710266"/>
                    <a:pt x="1018312" y="714375"/>
                  </a:cubicBezTo>
                  <a:cubicBezTo>
                    <a:pt x="1015908" y="718582"/>
                    <a:pt x="1004708" y="734329"/>
                    <a:pt x="1002437" y="736600"/>
                  </a:cubicBezTo>
                  <a:cubicBezTo>
                    <a:pt x="999739" y="739298"/>
                    <a:pt x="996225" y="741057"/>
                    <a:pt x="992912" y="742950"/>
                  </a:cubicBezTo>
                  <a:cubicBezTo>
                    <a:pt x="978115" y="751405"/>
                    <a:pt x="983138" y="748010"/>
                    <a:pt x="967512" y="752475"/>
                  </a:cubicBezTo>
                  <a:cubicBezTo>
                    <a:pt x="955611" y="755875"/>
                    <a:pt x="958935" y="756344"/>
                    <a:pt x="945287" y="758825"/>
                  </a:cubicBezTo>
                  <a:cubicBezTo>
                    <a:pt x="937924" y="760164"/>
                    <a:pt x="930470" y="760942"/>
                    <a:pt x="923062" y="762000"/>
                  </a:cubicBezTo>
                  <a:cubicBezTo>
                    <a:pt x="893429" y="759883"/>
                    <a:pt x="863733" y="758512"/>
                    <a:pt x="834162" y="755650"/>
                  </a:cubicBezTo>
                  <a:cubicBezTo>
                    <a:pt x="830831" y="755328"/>
                    <a:pt x="827855" y="753394"/>
                    <a:pt x="824637" y="752475"/>
                  </a:cubicBezTo>
                  <a:cubicBezTo>
                    <a:pt x="820441" y="751276"/>
                    <a:pt x="816170" y="750358"/>
                    <a:pt x="811937" y="749300"/>
                  </a:cubicBezTo>
                  <a:cubicBezTo>
                    <a:pt x="800295" y="731838"/>
                    <a:pt x="811937" y="746654"/>
                    <a:pt x="796062" y="733425"/>
                  </a:cubicBezTo>
                  <a:cubicBezTo>
                    <a:pt x="771396" y="712870"/>
                    <a:pt x="803563" y="735183"/>
                    <a:pt x="773837" y="714375"/>
                  </a:cubicBezTo>
                  <a:cubicBezTo>
                    <a:pt x="767585" y="709998"/>
                    <a:pt x="761137" y="705908"/>
                    <a:pt x="754787" y="701675"/>
                  </a:cubicBezTo>
                  <a:cubicBezTo>
                    <a:pt x="751612" y="699558"/>
                    <a:pt x="748675" y="697032"/>
                    <a:pt x="745262" y="695325"/>
                  </a:cubicBezTo>
                  <a:cubicBezTo>
                    <a:pt x="741029" y="693208"/>
                    <a:pt x="736671" y="691323"/>
                    <a:pt x="732562" y="688975"/>
                  </a:cubicBezTo>
                  <a:cubicBezTo>
                    <a:pt x="729249" y="687082"/>
                    <a:pt x="726524" y="684175"/>
                    <a:pt x="723037" y="682625"/>
                  </a:cubicBezTo>
                  <a:cubicBezTo>
                    <a:pt x="706522" y="675285"/>
                    <a:pt x="699842" y="675683"/>
                    <a:pt x="681762" y="673100"/>
                  </a:cubicBezTo>
                  <a:cubicBezTo>
                    <a:pt x="652023" y="663187"/>
                    <a:pt x="696008" y="679426"/>
                    <a:pt x="662712" y="660400"/>
                  </a:cubicBezTo>
                  <a:cubicBezTo>
                    <a:pt x="658923" y="658235"/>
                    <a:pt x="654152" y="658605"/>
                    <a:pt x="650012" y="657225"/>
                  </a:cubicBezTo>
                  <a:cubicBezTo>
                    <a:pt x="644605" y="655423"/>
                    <a:pt x="639429" y="652992"/>
                    <a:pt x="634137" y="650875"/>
                  </a:cubicBezTo>
                  <a:cubicBezTo>
                    <a:pt x="627115" y="643853"/>
                    <a:pt x="623928" y="639420"/>
                    <a:pt x="615087" y="635000"/>
                  </a:cubicBezTo>
                  <a:cubicBezTo>
                    <a:pt x="612094" y="633503"/>
                    <a:pt x="608737" y="632883"/>
                    <a:pt x="605562" y="631825"/>
                  </a:cubicBezTo>
                  <a:cubicBezTo>
                    <a:pt x="602387" y="628650"/>
                    <a:pt x="599773" y="624791"/>
                    <a:pt x="596037" y="622300"/>
                  </a:cubicBezTo>
                  <a:cubicBezTo>
                    <a:pt x="593252" y="620444"/>
                    <a:pt x="589505" y="620622"/>
                    <a:pt x="586512" y="619125"/>
                  </a:cubicBezTo>
                  <a:cubicBezTo>
                    <a:pt x="583099" y="617418"/>
                    <a:pt x="580400" y="614482"/>
                    <a:pt x="576987" y="612775"/>
                  </a:cubicBezTo>
                  <a:cubicBezTo>
                    <a:pt x="573994" y="611278"/>
                    <a:pt x="570455" y="611097"/>
                    <a:pt x="567462" y="609600"/>
                  </a:cubicBezTo>
                  <a:cubicBezTo>
                    <a:pt x="542843" y="597290"/>
                    <a:pt x="572353" y="608055"/>
                    <a:pt x="548412" y="600075"/>
                  </a:cubicBezTo>
                  <a:cubicBezTo>
                    <a:pt x="545237" y="596900"/>
                    <a:pt x="542623" y="593041"/>
                    <a:pt x="538887" y="590550"/>
                  </a:cubicBezTo>
                  <a:cubicBezTo>
                    <a:pt x="536102" y="588694"/>
                    <a:pt x="532355" y="588872"/>
                    <a:pt x="529362" y="587375"/>
                  </a:cubicBezTo>
                  <a:cubicBezTo>
                    <a:pt x="507561" y="576474"/>
                    <a:pt x="534590" y="583976"/>
                    <a:pt x="503962" y="577850"/>
                  </a:cubicBezTo>
                  <a:cubicBezTo>
                    <a:pt x="476665" y="559652"/>
                    <a:pt x="511202" y="581470"/>
                    <a:pt x="484912" y="568325"/>
                  </a:cubicBezTo>
                  <a:cubicBezTo>
                    <a:pt x="460293" y="556015"/>
                    <a:pt x="489803" y="566780"/>
                    <a:pt x="465862" y="558800"/>
                  </a:cubicBezTo>
                  <a:cubicBezTo>
                    <a:pt x="450941" y="543879"/>
                    <a:pt x="460073" y="551766"/>
                    <a:pt x="437287" y="536575"/>
                  </a:cubicBezTo>
                  <a:lnTo>
                    <a:pt x="427762" y="530225"/>
                  </a:lnTo>
                  <a:cubicBezTo>
                    <a:pt x="424587" y="528108"/>
                    <a:pt x="421857" y="525082"/>
                    <a:pt x="418237" y="523875"/>
                  </a:cubicBezTo>
                  <a:cubicBezTo>
                    <a:pt x="411887" y="521758"/>
                    <a:pt x="405174" y="520518"/>
                    <a:pt x="399187" y="517525"/>
                  </a:cubicBezTo>
                  <a:cubicBezTo>
                    <a:pt x="394954" y="515408"/>
                    <a:pt x="390596" y="513523"/>
                    <a:pt x="386487" y="511175"/>
                  </a:cubicBezTo>
                  <a:cubicBezTo>
                    <a:pt x="383174" y="509282"/>
                    <a:pt x="380375" y="506532"/>
                    <a:pt x="376962" y="504825"/>
                  </a:cubicBezTo>
                  <a:cubicBezTo>
                    <a:pt x="373969" y="503328"/>
                    <a:pt x="370430" y="503147"/>
                    <a:pt x="367437" y="501650"/>
                  </a:cubicBezTo>
                  <a:cubicBezTo>
                    <a:pt x="364024" y="499943"/>
                    <a:pt x="361325" y="497007"/>
                    <a:pt x="357912" y="495300"/>
                  </a:cubicBezTo>
                  <a:cubicBezTo>
                    <a:pt x="354919" y="493803"/>
                    <a:pt x="351313" y="493750"/>
                    <a:pt x="348387" y="492125"/>
                  </a:cubicBezTo>
                  <a:cubicBezTo>
                    <a:pt x="341716" y="488419"/>
                    <a:pt x="335687" y="483658"/>
                    <a:pt x="329337" y="479425"/>
                  </a:cubicBezTo>
                  <a:cubicBezTo>
                    <a:pt x="326162" y="477308"/>
                    <a:pt x="322865" y="475365"/>
                    <a:pt x="319812" y="473075"/>
                  </a:cubicBezTo>
                  <a:cubicBezTo>
                    <a:pt x="291359" y="451735"/>
                    <a:pt x="303218" y="459896"/>
                    <a:pt x="284887" y="447675"/>
                  </a:cubicBezTo>
                  <a:cubicBezTo>
                    <a:pt x="251020" y="396875"/>
                    <a:pt x="295470" y="458258"/>
                    <a:pt x="253137" y="415925"/>
                  </a:cubicBezTo>
                  <a:cubicBezTo>
                    <a:pt x="248904" y="411692"/>
                    <a:pt x="245571" y="406305"/>
                    <a:pt x="240437" y="403225"/>
                  </a:cubicBezTo>
                  <a:cubicBezTo>
                    <a:pt x="234697" y="399781"/>
                    <a:pt x="226956" y="400588"/>
                    <a:pt x="221387" y="396875"/>
                  </a:cubicBezTo>
                  <a:cubicBezTo>
                    <a:pt x="215037" y="392642"/>
                    <a:pt x="207733" y="389571"/>
                    <a:pt x="202337" y="384175"/>
                  </a:cubicBezTo>
                  <a:cubicBezTo>
                    <a:pt x="190445" y="372283"/>
                    <a:pt x="197072" y="376070"/>
                    <a:pt x="183287" y="371475"/>
                  </a:cubicBezTo>
                  <a:cubicBezTo>
                    <a:pt x="168366" y="356554"/>
                    <a:pt x="177498" y="364441"/>
                    <a:pt x="154712" y="349250"/>
                  </a:cubicBezTo>
                  <a:cubicBezTo>
                    <a:pt x="151537" y="347133"/>
                    <a:pt x="148807" y="344107"/>
                    <a:pt x="145187" y="342900"/>
                  </a:cubicBezTo>
                  <a:cubicBezTo>
                    <a:pt x="131522" y="338345"/>
                    <a:pt x="138909" y="340537"/>
                    <a:pt x="122962" y="336550"/>
                  </a:cubicBezTo>
                  <a:cubicBezTo>
                    <a:pt x="107868" y="326487"/>
                    <a:pt x="117057" y="331407"/>
                    <a:pt x="94387" y="323850"/>
                  </a:cubicBezTo>
                  <a:cubicBezTo>
                    <a:pt x="91212" y="322792"/>
                    <a:pt x="87647" y="322531"/>
                    <a:pt x="84862" y="320675"/>
                  </a:cubicBezTo>
                  <a:cubicBezTo>
                    <a:pt x="81687" y="318558"/>
                    <a:pt x="79039" y="315250"/>
                    <a:pt x="75337" y="314325"/>
                  </a:cubicBezTo>
                  <a:cubicBezTo>
                    <a:pt x="66040" y="312001"/>
                    <a:pt x="56272" y="312339"/>
                    <a:pt x="46762" y="311150"/>
                  </a:cubicBezTo>
                  <a:cubicBezTo>
                    <a:pt x="39336" y="310222"/>
                    <a:pt x="31945" y="309033"/>
                    <a:pt x="24537" y="307975"/>
                  </a:cubicBezTo>
                  <a:cubicBezTo>
                    <a:pt x="21362" y="305858"/>
                    <a:pt x="17943" y="304068"/>
                    <a:pt x="15012" y="301625"/>
                  </a:cubicBezTo>
                  <a:cubicBezTo>
                    <a:pt x="-13469" y="277891"/>
                    <a:pt x="5623" y="269058"/>
                    <a:pt x="15012" y="212725"/>
                  </a:cubicBezTo>
                  <a:cubicBezTo>
                    <a:pt x="15949" y="207103"/>
                    <a:pt x="18813" y="201948"/>
                    <a:pt x="21362" y="196850"/>
                  </a:cubicBezTo>
                  <a:cubicBezTo>
                    <a:pt x="27558" y="184457"/>
                    <a:pt x="38994" y="176091"/>
                    <a:pt x="49937" y="168275"/>
                  </a:cubicBezTo>
                  <a:cubicBezTo>
                    <a:pt x="53042" y="166057"/>
                    <a:pt x="56357" y="164143"/>
                    <a:pt x="59462" y="161925"/>
                  </a:cubicBezTo>
                  <a:cubicBezTo>
                    <a:pt x="78683" y="148196"/>
                    <a:pt x="65136" y="155210"/>
                    <a:pt x="88037" y="146050"/>
                  </a:cubicBezTo>
                  <a:cubicBezTo>
                    <a:pt x="91212" y="142875"/>
                    <a:pt x="93754" y="138905"/>
                    <a:pt x="97562" y="136525"/>
                  </a:cubicBezTo>
                  <a:cubicBezTo>
                    <a:pt x="107356" y="130404"/>
                    <a:pt x="115666" y="130141"/>
                    <a:pt x="126137" y="127000"/>
                  </a:cubicBezTo>
                  <a:cubicBezTo>
                    <a:pt x="150650" y="119646"/>
                    <a:pt x="128783" y="132292"/>
                    <a:pt x="129312" y="133350"/>
                  </a:cubicBezTo>
                  <a:close/>
                </a:path>
              </a:pathLst>
            </a:custGeom>
            <a:solidFill>
              <a:srgbClr val="096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Textfeld 13"/>
            <p:cNvSpPr txBox="1"/>
            <p:nvPr/>
          </p:nvSpPr>
          <p:spPr>
            <a:xfrm rot="1946660">
              <a:off x="6855952" y="3585239"/>
              <a:ext cx="1098666" cy="357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900" b="1" i="1" dirty="0" smtClean="0">
                  <a:solidFill>
                    <a:schemeClr val="bg1"/>
                  </a:solidFill>
                  <a:latin typeface="Akkurat" panose="02000503040000020004" pitchFamily="2" charset="0"/>
                  <a:cs typeface="Arial" panose="020B0604020202020204" pitchFamily="34" charset="0"/>
                </a:rPr>
                <a:t>Sprache</a:t>
              </a:r>
              <a:endParaRPr lang="de-DE" sz="1900" b="1" i="1" dirty="0">
                <a:solidFill>
                  <a:schemeClr val="bg1"/>
                </a:solidFill>
                <a:latin typeface="Akkurat" panose="02000503040000020004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6" name="Rechteck 15"/>
            <p:cNvSpPr/>
            <p:nvPr/>
          </p:nvSpPr>
          <p:spPr>
            <a:xfrm rot="1970265">
              <a:off x="6616110" y="3214742"/>
              <a:ext cx="494528" cy="95577"/>
            </a:xfrm>
            <a:prstGeom prst="rect">
              <a:avLst/>
            </a:prstGeom>
            <a:solidFill>
              <a:srgbClr val="096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Rechteck 17"/>
            <p:cNvSpPr/>
            <p:nvPr/>
          </p:nvSpPr>
          <p:spPr>
            <a:xfrm rot="1970265">
              <a:off x="5833342" y="3274261"/>
              <a:ext cx="494528" cy="95577"/>
            </a:xfrm>
            <a:prstGeom prst="rect">
              <a:avLst/>
            </a:prstGeom>
            <a:solidFill>
              <a:srgbClr val="096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Rechteck 18"/>
            <p:cNvSpPr/>
            <p:nvPr/>
          </p:nvSpPr>
          <p:spPr>
            <a:xfrm rot="1970265">
              <a:off x="7366716" y="3274260"/>
              <a:ext cx="494528" cy="95577"/>
            </a:xfrm>
            <a:prstGeom prst="rect">
              <a:avLst/>
            </a:prstGeom>
            <a:solidFill>
              <a:srgbClr val="096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Rechteck 19"/>
            <p:cNvSpPr/>
            <p:nvPr/>
          </p:nvSpPr>
          <p:spPr>
            <a:xfrm rot="1970265">
              <a:off x="8091547" y="3264925"/>
              <a:ext cx="494528" cy="95577"/>
            </a:xfrm>
            <a:prstGeom prst="rect">
              <a:avLst/>
            </a:prstGeom>
            <a:solidFill>
              <a:srgbClr val="096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Rechteck 20"/>
            <p:cNvSpPr/>
            <p:nvPr/>
          </p:nvSpPr>
          <p:spPr>
            <a:xfrm rot="1970265">
              <a:off x="8033686" y="3639781"/>
              <a:ext cx="264540" cy="95577"/>
            </a:xfrm>
            <a:prstGeom prst="rect">
              <a:avLst/>
            </a:prstGeom>
            <a:solidFill>
              <a:srgbClr val="096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Rechteck 21"/>
            <p:cNvSpPr/>
            <p:nvPr/>
          </p:nvSpPr>
          <p:spPr>
            <a:xfrm rot="1970265">
              <a:off x="8139545" y="4231128"/>
              <a:ext cx="358938" cy="95577"/>
            </a:xfrm>
            <a:prstGeom prst="rect">
              <a:avLst/>
            </a:prstGeom>
            <a:solidFill>
              <a:srgbClr val="096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Rechteck 22"/>
            <p:cNvSpPr/>
            <p:nvPr/>
          </p:nvSpPr>
          <p:spPr>
            <a:xfrm rot="1970265">
              <a:off x="5861719" y="4158836"/>
              <a:ext cx="494528" cy="95577"/>
            </a:xfrm>
            <a:prstGeom prst="rect">
              <a:avLst/>
            </a:prstGeom>
            <a:solidFill>
              <a:srgbClr val="096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Rechteck 23"/>
            <p:cNvSpPr/>
            <p:nvPr/>
          </p:nvSpPr>
          <p:spPr>
            <a:xfrm rot="1970265">
              <a:off x="7049642" y="4349410"/>
              <a:ext cx="271750" cy="95577"/>
            </a:xfrm>
            <a:prstGeom prst="rect">
              <a:avLst/>
            </a:prstGeom>
            <a:solidFill>
              <a:srgbClr val="096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Rechteck 24"/>
            <p:cNvSpPr/>
            <p:nvPr/>
          </p:nvSpPr>
          <p:spPr>
            <a:xfrm rot="1970265">
              <a:off x="7934792" y="4408682"/>
              <a:ext cx="346687" cy="95577"/>
            </a:xfrm>
            <a:prstGeom prst="rect">
              <a:avLst/>
            </a:prstGeom>
            <a:solidFill>
              <a:srgbClr val="096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Rechteck 25"/>
            <p:cNvSpPr/>
            <p:nvPr/>
          </p:nvSpPr>
          <p:spPr>
            <a:xfrm rot="1970265">
              <a:off x="6389571" y="4361749"/>
              <a:ext cx="364657" cy="95577"/>
            </a:xfrm>
            <a:prstGeom prst="rect">
              <a:avLst/>
            </a:prstGeom>
            <a:solidFill>
              <a:srgbClr val="096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8" name="Rechteck 27"/>
          <p:cNvSpPr/>
          <p:nvPr/>
        </p:nvSpPr>
        <p:spPr>
          <a:xfrm>
            <a:off x="191103" y="3318543"/>
            <a:ext cx="316835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>
                <a:solidFill>
                  <a:schemeClr val="bg1">
                    <a:lumMod val="85000"/>
                  </a:schemeClr>
                </a:solidFill>
              </a:rPr>
              <a:t>https://insights.gostudent.org/spielerisch-mathe-lernen</a:t>
            </a:r>
          </a:p>
        </p:txBody>
      </p:sp>
      <p:sp>
        <p:nvSpPr>
          <p:cNvPr id="4" name="Rechteck 3"/>
          <p:cNvSpPr/>
          <p:nvPr/>
        </p:nvSpPr>
        <p:spPr>
          <a:xfrm>
            <a:off x="5940152" y="4827473"/>
            <a:ext cx="324036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900" dirty="0" err="1" smtClean="0">
                <a:solidFill>
                  <a:schemeClr val="bg1">
                    <a:lumMod val="85000"/>
                  </a:schemeClr>
                </a:solidFill>
              </a:rPr>
              <a:t>freepik</a:t>
            </a:r>
            <a:r>
              <a:rPr lang="de-DE" sz="900" dirty="0" smtClean="0">
                <a:solidFill>
                  <a:schemeClr val="bg1">
                    <a:lumMod val="85000"/>
                  </a:schemeClr>
                </a:solidFill>
              </a:rPr>
              <a:t> | </a:t>
            </a:r>
            <a:r>
              <a:rPr lang="de-DE" sz="900" dirty="0" err="1" smtClean="0">
                <a:solidFill>
                  <a:schemeClr val="bg1">
                    <a:lumMod val="85000"/>
                  </a:schemeClr>
                </a:solidFill>
              </a:rPr>
              <a:t>macrovector</a:t>
            </a:r>
            <a:r>
              <a:rPr lang="de-DE" sz="900" dirty="0" smtClean="0">
                <a:solidFill>
                  <a:schemeClr val="bg1">
                    <a:lumMod val="85000"/>
                  </a:schemeClr>
                </a:solidFill>
              </a:rPr>
              <a:t> | </a:t>
            </a:r>
            <a:r>
              <a:rPr lang="de-DE" sz="900" dirty="0" err="1" smtClean="0">
                <a:solidFill>
                  <a:schemeClr val="bg1">
                    <a:lumMod val="85000"/>
                  </a:schemeClr>
                </a:solidFill>
              </a:rPr>
              <a:t>isometric</a:t>
            </a:r>
            <a:r>
              <a:rPr lang="de-DE" sz="9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900" dirty="0" err="1" smtClean="0">
                <a:solidFill>
                  <a:schemeClr val="bg1">
                    <a:lumMod val="85000"/>
                  </a:schemeClr>
                </a:solidFill>
              </a:rPr>
              <a:t>school</a:t>
            </a:r>
            <a:r>
              <a:rPr lang="de-DE" sz="9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900" dirty="0" err="1" smtClean="0">
                <a:solidFill>
                  <a:schemeClr val="bg1">
                    <a:lumMod val="85000"/>
                  </a:schemeClr>
                </a:solidFill>
              </a:rPr>
              <a:t>education</a:t>
            </a:r>
            <a:r>
              <a:rPr lang="de-DE" sz="9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900" dirty="0" err="1" smtClean="0">
                <a:solidFill>
                  <a:schemeClr val="bg1">
                    <a:lumMod val="85000"/>
                  </a:schemeClr>
                </a:solidFill>
              </a:rPr>
              <a:t>flowchart</a:t>
            </a:r>
            <a:endParaRPr lang="de-DE" sz="9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258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Alles auf einen Blick für Sprach-Scouts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000" b="1" dirty="0" smtClean="0"/>
              <a:t>Aufgaben</a:t>
            </a:r>
          </a:p>
          <a:p>
            <a:r>
              <a:rPr lang="de-DE" sz="2000" dirty="0" smtClean="0"/>
              <a:t>Besuche in Familien</a:t>
            </a:r>
          </a:p>
          <a:p>
            <a:r>
              <a:rPr lang="de-DE" sz="2000" dirty="0" smtClean="0"/>
              <a:t>1–2 </a:t>
            </a:r>
            <a:r>
              <a:rPr lang="de-DE" sz="2000" dirty="0"/>
              <a:t>Stunden pro Woche</a:t>
            </a:r>
          </a:p>
          <a:p>
            <a:r>
              <a:rPr lang="de-DE" sz="2000" dirty="0" smtClean="0"/>
              <a:t>Individuelle </a:t>
            </a:r>
            <a:r>
              <a:rPr lang="de-DE" sz="2000" dirty="0" smtClean="0"/>
              <a:t>Sprachförderung</a:t>
            </a:r>
          </a:p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r>
              <a:rPr lang="de-DE" sz="2000" b="1" dirty="0" smtClean="0"/>
              <a:t>Weitere </a:t>
            </a:r>
            <a:r>
              <a:rPr lang="de-DE" sz="2000" b="1" dirty="0"/>
              <a:t>Informationen</a:t>
            </a:r>
          </a:p>
          <a:p>
            <a:r>
              <a:rPr lang="de-DE" sz="2000" dirty="0">
                <a:hlinkClick r:id="rId2"/>
              </a:rPr>
              <a:t>https://www.sprache-verbindet.net/#sprach-scouts</a:t>
            </a:r>
            <a:endParaRPr lang="de-DE" sz="2000" dirty="0"/>
          </a:p>
          <a:p>
            <a:pPr marL="0" indent="0">
              <a:buNone/>
            </a:pPr>
            <a:endParaRPr lang="de-DE" sz="2000" dirty="0"/>
          </a:p>
        </p:txBody>
      </p:sp>
      <p:sp>
        <p:nvSpPr>
          <p:cNvPr id="6" name="Inhaltsplatzhalter 5"/>
          <p:cNvSpPr>
            <a:spLocks noGrp="1"/>
          </p:cNvSpPr>
          <p:nvPr>
            <p:ph sz="half" idx="11"/>
          </p:nvPr>
        </p:nvSpPr>
        <p:spPr>
          <a:xfrm>
            <a:off x="4572000" y="1491631"/>
            <a:ext cx="4320480" cy="3232454"/>
          </a:xfrm>
        </p:spPr>
        <p:txBody>
          <a:bodyPr/>
          <a:lstStyle/>
          <a:p>
            <a:pPr marL="0" indent="0">
              <a:buNone/>
            </a:pPr>
            <a:r>
              <a:rPr lang="de-DE" sz="2000" b="1" dirty="0" smtClean="0"/>
              <a:t>Unterstützung durch</a:t>
            </a:r>
          </a:p>
          <a:p>
            <a:r>
              <a:rPr lang="de-DE" sz="2000" dirty="0" smtClean="0"/>
              <a:t>Geeignetes </a:t>
            </a:r>
            <a:r>
              <a:rPr lang="de-DE" sz="2000" dirty="0" smtClean="0"/>
              <a:t>Lehrmaterial</a:t>
            </a:r>
          </a:p>
          <a:p>
            <a:r>
              <a:rPr lang="de-DE" sz="2000" dirty="0" smtClean="0"/>
              <a:t>Schulungen</a:t>
            </a:r>
          </a:p>
          <a:p>
            <a:r>
              <a:rPr lang="de-DE" sz="2000" dirty="0" smtClean="0"/>
              <a:t>Austausch mit </a:t>
            </a:r>
            <a:r>
              <a:rPr lang="de-DE" sz="2000" dirty="0" smtClean="0"/>
              <a:t>Pat*innen</a:t>
            </a:r>
            <a:endParaRPr lang="de-DE" sz="2000" dirty="0" smtClean="0"/>
          </a:p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r>
              <a:rPr lang="de-DE" sz="2000" b="1" dirty="0"/>
              <a:t>Vorteile</a:t>
            </a:r>
          </a:p>
          <a:p>
            <a:r>
              <a:rPr lang="de-DE" sz="2000" dirty="0"/>
              <a:t>Vergütung</a:t>
            </a:r>
          </a:p>
          <a:p>
            <a:r>
              <a:rPr lang="de-DE" sz="2000" dirty="0"/>
              <a:t>Interkulturelle Kompetenzen</a:t>
            </a:r>
          </a:p>
          <a:p>
            <a:r>
              <a:rPr lang="de-DE" sz="2000" dirty="0"/>
              <a:t>Bescheinigung über </a:t>
            </a:r>
            <a:r>
              <a:rPr lang="de-DE" sz="2000" dirty="0" smtClean="0"/>
              <a:t>Engagement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338770095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foli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82</Words>
  <Application>Microsoft Office PowerPoint</Application>
  <PresentationFormat>Bildschirmpräsentation (16:9)</PresentationFormat>
  <Paragraphs>23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Akkurat</vt:lpstr>
      <vt:lpstr>Arial</vt:lpstr>
      <vt:lpstr>Calibri</vt:lpstr>
      <vt:lpstr>Masterfolie</vt:lpstr>
      <vt:lpstr>Was ist „Sprache verbindet“?</vt:lpstr>
      <vt:lpstr>Alles auf einen Blick für Sprach-Scouts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Schäfer, Sabine</dc:creator>
  <cp:lastModifiedBy>Gerlach, Hannah</cp:lastModifiedBy>
  <cp:revision>113</cp:revision>
  <dcterms:created xsi:type="dcterms:W3CDTF">2017-06-13T08:51:48Z</dcterms:created>
  <dcterms:modified xsi:type="dcterms:W3CDTF">2022-03-23T13:06:40Z</dcterms:modified>
</cp:coreProperties>
</file>